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 id="214748369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Montserrat SemiBold"/>
      <p:regular r:id="rId36"/>
      <p:bold r:id="rId37"/>
      <p:italic r:id="rId38"/>
      <p:boldItalic r:id="rId39"/>
    </p:embeddedFont>
    <p:embeddedFont>
      <p:font typeface="Montserrat"/>
      <p:regular r:id="rId40"/>
      <p:bold r:id="rId41"/>
      <p:italic r:id="rId42"/>
      <p:boldItalic r:id="rId43"/>
    </p:embeddedFont>
    <p:embeddedFont>
      <p:font typeface="Montserrat Black"/>
      <p:bold r:id="rId44"/>
      <p:boldItalic r:id="rId45"/>
    </p:embeddedFont>
    <p:embeddedFont>
      <p:font typeface="Montserrat Medium"/>
      <p:regular r:id="rId46"/>
      <p:bold r:id="rId47"/>
      <p:italic r:id="rId48"/>
      <p:boldItalic r:id="rId49"/>
    </p:embeddedFont>
    <p:embeddedFont>
      <p:font typeface="Montserrat ExtraBold"/>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MontserratBlack-bold.fntdata"/><Relationship Id="rId43" Type="http://schemas.openxmlformats.org/officeDocument/2006/relationships/font" Target="fonts/Montserrat-boldItalic.fntdata"/><Relationship Id="rId46" Type="http://schemas.openxmlformats.org/officeDocument/2006/relationships/font" Target="fonts/MontserratMedium-regular.fntdata"/><Relationship Id="rId45" Type="http://schemas.openxmlformats.org/officeDocument/2006/relationships/font" Target="fonts/MontserratBlack-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MontserratSemiBold-bold.fntdata"/><Relationship Id="rId36" Type="http://schemas.openxmlformats.org/officeDocument/2006/relationships/font" Target="fonts/MontserratSemiBold-regular.fntdata"/><Relationship Id="rId39" Type="http://schemas.openxmlformats.org/officeDocument/2006/relationships/font" Target="fonts/MontserratSemiBold-boldItalic.fntdata"/><Relationship Id="rId38" Type="http://schemas.openxmlformats.org/officeDocument/2006/relationships/font" Target="fonts/MontserratSemi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ExtraBold-boldItalic.fntdata"/><Relationship Id="rId50" Type="http://schemas.openxmlformats.org/officeDocument/2006/relationships/font" Target="fonts/MontserratExtraBold-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the-code-camp/stem-sdlc/tree/main/reads/toyota"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b095066c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5b095066c5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b095066c5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5b095066c5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lang="en">
                <a:solidFill>
                  <a:srgbClr val="374151"/>
                </a:solidFill>
              </a:rPr>
              <a:t>A structured Software Development Life Cycle (SDLC) process offers numerous benefits to development teams, stakeholders, and the overall software development project. Some of the key benefits of following a structured SDLC process include:</a:t>
            </a:r>
            <a:endParaRPr>
              <a:solidFill>
                <a:srgbClr val="374151"/>
              </a:solidFill>
            </a:endParaRPr>
          </a:p>
          <a:p>
            <a:pPr indent="0" lvl="0" marL="1270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rgbClr val="374151"/>
              </a:buClr>
              <a:buSzPts val="1100"/>
              <a:buChar char="-"/>
            </a:pPr>
            <a:r>
              <a:rPr b="1" lang="en">
                <a:solidFill>
                  <a:srgbClr val="374151"/>
                </a:solidFill>
              </a:rPr>
              <a:t>Improved Project Planning</a:t>
            </a:r>
            <a:r>
              <a:rPr lang="en">
                <a:solidFill>
                  <a:srgbClr val="374151"/>
                </a:solidFill>
              </a:rPr>
              <a:t>: A structured SDLC process allows for better project planning, as it defines clear phases, milestones, and deliverables. This helps in setting realistic timelines, allocating resources effectively, and managing stakeholders' expectations.</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b="1" lang="en">
                <a:solidFill>
                  <a:srgbClr val="374151"/>
                </a:solidFill>
              </a:rPr>
              <a:t>Enhanced Quality Assurance</a:t>
            </a:r>
            <a:r>
              <a:rPr lang="en">
                <a:solidFill>
                  <a:srgbClr val="374151"/>
                </a:solidFill>
              </a:rPr>
              <a:t>: By following a well-defined process, teams can implement thorough testing and quality assurance measures at each stage of development. This reduces the likelihood of defects and ensures a higher quality final product.</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b="1" lang="en">
                <a:solidFill>
                  <a:srgbClr val="374151"/>
                </a:solidFill>
              </a:rPr>
              <a:t>Efficient Resource Allocation</a:t>
            </a:r>
            <a:r>
              <a:rPr lang="en">
                <a:solidFill>
                  <a:srgbClr val="374151"/>
                </a:solidFill>
              </a:rPr>
              <a:t>: A structured SDLC process helps in identifying resource requirements early in the project. This allows for better resource allocation and utilization, reducing the risk of resource shortages or inefficiencies.</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b="1" lang="en">
                <a:solidFill>
                  <a:srgbClr val="374151"/>
                </a:solidFill>
              </a:rPr>
              <a:t>Risk Mitigation</a:t>
            </a:r>
            <a:r>
              <a:rPr lang="en">
                <a:solidFill>
                  <a:srgbClr val="374151"/>
                </a:solidFill>
              </a:rPr>
              <a:t>: Structured SDLC processes include risk assessment and mitigation strategies. Identifying potential risks early on enables teams to address them proactively, reducing the impact on project timelines and outcomes.</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b="1" lang="en">
                <a:solidFill>
                  <a:srgbClr val="374151"/>
                </a:solidFill>
              </a:rPr>
              <a:t>Improved Communication and Collaboration</a:t>
            </a:r>
            <a:r>
              <a:rPr lang="en">
                <a:solidFill>
                  <a:srgbClr val="374151"/>
                </a:solidFill>
              </a:rPr>
              <a:t>: A structured process encourages regular communication and collaboration among team members and stakeholders. This fosters a shared understanding of project goals and facilitates smooth information flow.</a:t>
            </a:r>
            <a:endParaRPr>
              <a:solidFill>
                <a:srgbClr val="37415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59302fc5a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59302fc5a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b="1" lang="en">
                <a:solidFill>
                  <a:schemeClr val="dk1"/>
                </a:solidFill>
              </a:rPr>
              <a:t>Waterfall methodology</a:t>
            </a:r>
            <a:r>
              <a:rPr lang="en">
                <a:solidFill>
                  <a:schemeClr val="dk1"/>
                </a:solidFill>
              </a:rPr>
              <a:t> – a sequential, activity-based process in which each phase in the SDLC is performed sequentially from planning through implementation and maintenance</a:t>
            </a:r>
            <a:endParaRPr>
              <a:solidFill>
                <a:schemeClr val="dk1"/>
              </a:solidFill>
            </a:endParaRPr>
          </a:p>
          <a:p>
            <a:pPr indent="0" lvl="0" marL="0" rtl="0" algn="l">
              <a:spcBef>
                <a:spcPts val="0"/>
              </a:spcBef>
              <a:spcAft>
                <a:spcPts val="0"/>
              </a:spcAft>
              <a:buClr>
                <a:schemeClr val="dk1"/>
              </a:buClr>
              <a:buSzPts val="1800"/>
              <a:buFont typeface="Arial"/>
              <a:buNone/>
            </a:pPr>
            <a:r>
              <a:rPr b="1" lang="en">
                <a:solidFill>
                  <a:schemeClr val="dk1"/>
                </a:solidFill>
              </a:rPr>
              <a:t>Rapid application development methodology (RAD) </a:t>
            </a:r>
            <a:r>
              <a:rPr lang="en">
                <a:solidFill>
                  <a:schemeClr val="dk1"/>
                </a:solidFill>
              </a:rPr>
              <a:t>– emphasizes extensive user involvement in the rapid and evolutionary construction of working prototypes of a system to accelerate the systems development process</a:t>
            </a:r>
            <a:endParaRPr>
              <a:solidFill>
                <a:schemeClr val="dk1"/>
              </a:solidFill>
            </a:endParaRPr>
          </a:p>
          <a:p>
            <a:pPr indent="0" lvl="0" marL="0" rtl="0" algn="l">
              <a:spcBef>
                <a:spcPts val="0"/>
              </a:spcBef>
              <a:spcAft>
                <a:spcPts val="0"/>
              </a:spcAft>
              <a:buClr>
                <a:schemeClr val="dk1"/>
              </a:buClr>
              <a:buSzPts val="1800"/>
              <a:buFont typeface="Arial"/>
              <a:buNone/>
            </a:pPr>
            <a:r>
              <a:rPr b="1" lang="en">
                <a:solidFill>
                  <a:schemeClr val="dk1"/>
                </a:solidFill>
              </a:rPr>
              <a:t>Extreme programming (XP) methodology </a:t>
            </a:r>
            <a:r>
              <a:rPr lang="en">
                <a:solidFill>
                  <a:schemeClr val="dk1"/>
                </a:solidFill>
              </a:rPr>
              <a:t>– breaks a project into tiny phases, and developers cannot continue on to the next phase until the first phase is complete</a:t>
            </a:r>
            <a:endParaRPr>
              <a:solidFill>
                <a:schemeClr val="dk1"/>
              </a:solidFill>
            </a:endParaRPr>
          </a:p>
          <a:p>
            <a:pPr indent="0" lvl="0" marL="0" rtl="0" algn="l">
              <a:spcBef>
                <a:spcPts val="0"/>
              </a:spcBef>
              <a:spcAft>
                <a:spcPts val="0"/>
              </a:spcAft>
              <a:buNone/>
            </a:pPr>
            <a:r>
              <a:rPr b="1" lang="en">
                <a:solidFill>
                  <a:schemeClr val="dk1"/>
                </a:solidFill>
              </a:rPr>
              <a:t>Agile methodology</a:t>
            </a:r>
            <a:r>
              <a:rPr lang="en">
                <a:solidFill>
                  <a:schemeClr val="dk1"/>
                </a:solidFill>
              </a:rPr>
              <a:t> – a form of XP, aims for customer satisfaction through early and continuous delivery of useful software components </a:t>
            </a:r>
            <a:endParaRPr u="sng">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9302fc5a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9302fc5a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waterfall methodology is one of the oldest software development methods and has been around for more than 30 years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success rate for software development projects that follow this approach is only about 10 percent, or 1 in 10</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biggest problem with the waterfall methodology is that it assumes users can specify all business requirements in advance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Ask your students to define another issue with the waterfall methodology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Ans:  It also assumes that business requirements do not change over time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Stress to your students that if they ever find themselves on a software development project that is using the waterfall methodology, they should do everything they can to change the methodology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t>
            </a:r>
            <a:r>
              <a:rPr b="1" lang="en">
                <a:solidFill>
                  <a:schemeClr val="dk1"/>
                </a:solidFill>
              </a:rPr>
              <a:t>Waterfall methodology</a:t>
            </a:r>
            <a:r>
              <a:rPr lang="en">
                <a:solidFill>
                  <a:schemeClr val="dk1"/>
                </a:solidFill>
              </a:rPr>
              <a:t> – a sequential, activity-based process in which each phase in the SDLC is performed sequentially from planning through implementation and maintenance</a:t>
            </a:r>
            <a:r>
              <a:rPr lang="en">
                <a:solidFill>
                  <a:srgbClr val="374151"/>
                </a:solidFill>
              </a:rPr>
              <a:t>e in modern software development practices.</a:t>
            </a:r>
            <a:endParaRPr>
              <a:solidFill>
                <a:srgbClr val="37415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dedd408b9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g25dedd408b9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59302fc5a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59302fc5a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Agile Alliance is a group of software developers whose mission is to improve software development processes and whose manifesto includes the following: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Satisfy the customer through early and continuous delivery of valuable software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Welcome changing requirements, even late in development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Business people and developers must work together daily throughout the project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Build projects around motivated individuals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best architectures, requirements, and designs emerge from self-organizing teams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regular intervals, the team reflects on how to become more effective, then tunes and adjusts its behavior accordingly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t>
            </a:r>
            <a:r>
              <a:rPr b="1" lang="en">
                <a:solidFill>
                  <a:schemeClr val="dk1"/>
                </a:solidFill>
              </a:rPr>
              <a:t>Agile methodology</a:t>
            </a:r>
            <a:r>
              <a:rPr lang="en">
                <a:solidFill>
                  <a:schemeClr val="dk1"/>
                </a:solidFill>
              </a:rPr>
              <a:t> – a form of XP, aims for customer satisfaction through early and continuous delivery of useful software components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59302fc5a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59302fc5a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RAD is a more popular route for system development projects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fundamentals of RAD include: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Focus initially on creating a prototype that looks and acts like the desired system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Actively involve system users in the analysis, design, and development phases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Accelerate collecting the business requirements through an interactive and iterative construction approach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t>
            </a:r>
            <a:r>
              <a:rPr b="1" lang="en">
                <a:solidFill>
                  <a:schemeClr val="dk1"/>
                </a:solidFill>
              </a:rPr>
              <a:t>Rapid application development methodology (RAD) </a:t>
            </a:r>
            <a:r>
              <a:rPr lang="en">
                <a:solidFill>
                  <a:schemeClr val="dk1"/>
                </a:solidFill>
              </a:rPr>
              <a:t>– emphasizes extensive user involvement in the rapid and evolutionary construction of working prototypes of a system to accelerate the systems development process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t>
            </a:r>
            <a:r>
              <a:rPr b="1" lang="en">
                <a:solidFill>
                  <a:schemeClr val="dk1"/>
                </a:solidFill>
              </a:rPr>
              <a:t>Extreme programming (XP) methodology </a:t>
            </a:r>
            <a:r>
              <a:rPr lang="en">
                <a:solidFill>
                  <a:schemeClr val="dk1"/>
                </a:solidFill>
              </a:rPr>
              <a:t>– breaks a project into tiny phases, and developers cannot continue on to the next phase until the first phase is complete.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RUP</a:t>
            </a:r>
            <a:r>
              <a:rPr lang="en">
                <a:solidFill>
                  <a:srgbClr val="374151"/>
                </a:solidFill>
              </a:rPr>
              <a:t> provides a comprehensive and adaptable framework for software development. It is particularly suited for large-scale and complex projects where flexibility and iterative development are essential. However, RUP's comprehensive nature may require a significant amount of planning and documentation, making it less suitable for smaller projects with limited resources. In recent years, Agile methodologies have gained popularity for their more lightweight and adaptable approach, but RUP's principles and practices continue to influence software development processes.</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Scrum</a:t>
            </a:r>
            <a:r>
              <a:rPr lang="en">
                <a:solidFill>
                  <a:srgbClr val="374151"/>
                </a:solidFill>
              </a:rPr>
              <a:t> is well-suited for projects with evolving requirements, a dynamic environment, and a need for continuous feedback. It promotes agility, transparency, and customer satisfaction, making it a popular choice</a:t>
            </a:r>
            <a:endParaRPr>
              <a:solidFill>
                <a:srgbClr val="37415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59302fc5a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59302fc5a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primary difference between the waterfall and XP methodologies is that XP divides its phases into iterations with user feedback.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t>
            </a:r>
            <a:r>
              <a:rPr b="1" lang="en">
                <a:solidFill>
                  <a:schemeClr val="dk1"/>
                </a:solidFill>
              </a:rPr>
              <a:t>Extreme programming (XP) methodology </a:t>
            </a:r>
            <a:r>
              <a:rPr lang="en">
                <a:solidFill>
                  <a:schemeClr val="dk1"/>
                </a:solidFill>
              </a:rPr>
              <a:t>– breaks a project into tiny phases, and developers cannot continue on to the next phase until the first phase is complete.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59302fc5a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59302fc5a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RUP is an iterative methodology, the user can reject the product and force the developers to go back to gate one. Approximately 500,000 developers have used RUP in software projects of varying sizes in the 20 years it’s been available, according to IBM. RUP helps developers avoid reinventing the wheel and focuses on rapidly adding or removing reusable chunks of processes addressing common problems.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rgbClr val="374151"/>
              </a:buClr>
              <a:buSzPts val="1100"/>
              <a:buChar char="-"/>
            </a:pPr>
            <a:r>
              <a:rPr b="1" lang="en">
                <a:solidFill>
                  <a:srgbClr val="374151"/>
                </a:solidFill>
              </a:rPr>
              <a:t>RUP</a:t>
            </a:r>
            <a:r>
              <a:rPr lang="en">
                <a:solidFill>
                  <a:srgbClr val="374151"/>
                </a:solidFill>
              </a:rPr>
              <a:t> provides a comprehensive and adaptable framework for software development. It is particularly suited for large-scale and complex projects where flexibility and iterative development are essential. However, RUP's comprehensive nature may require a significant amount of planning and documentation, making it less suitable for smaller projects with limited resources. In recent years, Agile methodologies have gained popularity for their more lightweight and adaptable approach, but RUP's principles and practices continue to influence software development processes.</a:t>
            </a:r>
            <a:endParaRPr>
              <a:solidFill>
                <a:srgbClr val="37415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59302fc5a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59302fc5a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Because RUP is an iterative methodology, the user can reject the product and force the developers to go back to gate one. Approximately 500,000 developers have used RUP in software projects of varying sizes in the 20 years it’s been available, according to IBM. RUP helps developers avoid reinventing the wheel and focuses on rapidly adding or removing reusable chunks of processes addressing common problems.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59302fc5ab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59302fc5ab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74151"/>
              </a:buClr>
              <a:buSzPts val="1100"/>
              <a:buChar char="-"/>
            </a:pPr>
            <a:r>
              <a:rPr lang="en">
                <a:solidFill>
                  <a:srgbClr val="374151"/>
                </a:solidFill>
              </a:rPr>
              <a:t>Scrum provides a framework for continuous improvement, allowing teams to adapt to changing requirements, customer feedback, and market dynamics. The iterative nature of Scrum allows for frequent inspection and adaptation, enabling teams to deliver high-quality products and respond to changes quickly.</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lang="en">
                <a:solidFill>
                  <a:srgbClr val="374151"/>
                </a:solidFill>
              </a:rPr>
              <a:t>Overall, Scrum is a widely used and effective framework for managing software development projects. It promotes collaboration, transparency, and customer satisfaction, making it a popular choice among Agile methodologies for modern software development.</a:t>
            </a:r>
            <a:endParaRPr>
              <a:solidFill>
                <a:srgbClr val="37415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b095066c5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5b095066c5_0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39bfdbb3ff_0_7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7" name="Google Shape;487;g239bfdbb3ff_0_7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39bfdbb3ff_0_7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239bfdbb3ff_0_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39bfdbb3ff_0_7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39bfdbb3ff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39bfdbb3ff_0_7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239bfdbb3ff_0_7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
              <a:t>People get passionate about coding style. While there are undoubtedly better styles and worse styles. The most important style issue is that team chooses to work towards a common style.</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
              <a:t>If everyone on the team chooses to focus on what’s important to the team, what is they should focus on? XP embraces five values to guide development:</a:t>
            </a:r>
            <a:endParaRPr/>
          </a:p>
          <a:p>
            <a:pPr indent="-228600" lvl="0" marL="457200" rtl="0" algn="l">
              <a:lnSpc>
                <a:spcPct val="100000"/>
              </a:lnSpc>
              <a:spcBef>
                <a:spcPts val="0"/>
              </a:spcBef>
              <a:spcAft>
                <a:spcPts val="0"/>
              </a:spcAft>
              <a:buSzPts val="1100"/>
              <a:buNone/>
            </a:pPr>
            <a:r>
              <a:t/>
            </a:r>
            <a:endParaRPr/>
          </a:p>
          <a:p>
            <a:pPr indent="-228600" lvl="0" marL="457200" marR="0" rtl="0" algn="l">
              <a:lnSpc>
                <a:spcPct val="100000"/>
              </a:lnSpc>
              <a:spcBef>
                <a:spcPts val="0"/>
              </a:spcBef>
              <a:spcAft>
                <a:spcPts val="0"/>
              </a:spcAft>
              <a:buClr>
                <a:srgbClr val="000000"/>
              </a:buClr>
              <a:buSzPts val="1100"/>
              <a:buFont typeface="Arial"/>
              <a:buAutoNum type="arabicPeriod"/>
            </a:pPr>
            <a:r>
              <a:rPr lang="en"/>
              <a:t>Simplicity</a:t>
            </a:r>
            <a:endParaRPr/>
          </a:p>
          <a:p>
            <a:pPr indent="-228600" lvl="0" marL="457200" rtl="0" algn="l">
              <a:lnSpc>
                <a:spcPct val="100000"/>
              </a:lnSpc>
              <a:spcBef>
                <a:spcPts val="0"/>
              </a:spcBef>
              <a:spcAft>
                <a:spcPts val="0"/>
              </a:spcAft>
              <a:buSzPts val="1100"/>
              <a:buAutoNum type="arabicPeriod"/>
            </a:pPr>
            <a:r>
              <a:rPr lang="en"/>
              <a:t>Communication</a:t>
            </a:r>
            <a:endParaRPr/>
          </a:p>
          <a:p>
            <a:pPr indent="-228600" lvl="0" marL="457200" rtl="0" algn="l">
              <a:lnSpc>
                <a:spcPct val="100000"/>
              </a:lnSpc>
              <a:spcBef>
                <a:spcPts val="0"/>
              </a:spcBef>
              <a:spcAft>
                <a:spcPts val="0"/>
              </a:spcAft>
              <a:buSzPts val="1100"/>
              <a:buAutoNum type="arabicPeriod"/>
            </a:pPr>
            <a:r>
              <a:rPr lang="en"/>
              <a:t>Feedback</a:t>
            </a:r>
            <a:endParaRPr/>
          </a:p>
          <a:p>
            <a:pPr indent="-228600" lvl="0" marL="457200" rtl="0" algn="l">
              <a:lnSpc>
                <a:spcPct val="100000"/>
              </a:lnSpc>
              <a:spcBef>
                <a:spcPts val="0"/>
              </a:spcBef>
              <a:spcAft>
                <a:spcPts val="0"/>
              </a:spcAft>
              <a:buSzPts val="1100"/>
              <a:buAutoNum type="arabicPeriod"/>
            </a:pPr>
            <a:r>
              <a:rPr lang="en"/>
              <a:t>Courage</a:t>
            </a:r>
            <a:endParaRPr/>
          </a:p>
          <a:p>
            <a:pPr indent="-228600" lvl="0" marL="457200" rtl="0" algn="l">
              <a:lnSpc>
                <a:spcPct val="100000"/>
              </a:lnSpc>
              <a:spcBef>
                <a:spcPts val="0"/>
              </a:spcBef>
              <a:spcAft>
                <a:spcPts val="0"/>
              </a:spcAft>
              <a:buSzPts val="1100"/>
              <a:buAutoNum type="arabicPeriod"/>
            </a:pPr>
            <a:r>
              <a:rPr lang="en"/>
              <a:t>Respect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39bfdbb3ff_0_9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239bfdbb3ff_0_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39bfdbb3ff_0_9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39bfdbb3ff_0_9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lang="en"/>
              <a:t>KEY POINTS:</a:t>
            </a:r>
            <a:endParaRPr/>
          </a:p>
          <a:p>
            <a:pPr indent="0" lvl="0" marL="0" rtl="0" algn="l">
              <a:lnSpc>
                <a:spcPct val="100000"/>
              </a:lnSpc>
              <a:spcBef>
                <a:spcPts val="0"/>
              </a:spcBef>
              <a:spcAft>
                <a:spcPts val="0"/>
              </a:spcAft>
              <a:buSzPts val="1100"/>
              <a:buFont typeface="Arial"/>
              <a:buNone/>
            </a:pPr>
            <a:r>
              <a:rPr b="1" lang="en"/>
              <a:t>Let’s look at the foundations of Operational Excellence…where it came from.</a:t>
            </a:r>
            <a:endParaRPr/>
          </a:p>
          <a:p>
            <a:pPr indent="0" lvl="0" marL="0" rtl="0" algn="l">
              <a:lnSpc>
                <a:spcPct val="100000"/>
              </a:lnSpc>
              <a:spcBef>
                <a:spcPts val="0"/>
              </a:spcBef>
              <a:spcAft>
                <a:spcPts val="0"/>
              </a:spcAft>
              <a:buSzPts val="1100"/>
              <a:buFont typeface="Arial"/>
              <a:buNone/>
            </a:pPr>
            <a:r>
              <a:t/>
            </a:r>
            <a:endParaRPr b="1"/>
          </a:p>
          <a:p>
            <a:pPr indent="-171450" lvl="0" marL="171450" rtl="0" algn="l">
              <a:lnSpc>
                <a:spcPct val="100000"/>
              </a:lnSpc>
              <a:spcBef>
                <a:spcPts val="0"/>
              </a:spcBef>
              <a:spcAft>
                <a:spcPts val="0"/>
              </a:spcAft>
              <a:buSzPts val="1100"/>
              <a:buFont typeface="Arial"/>
              <a:buChar char="•"/>
            </a:pPr>
            <a:r>
              <a:rPr b="0" lang="en"/>
              <a:t>After World War II, the infrastructure of Japan had been devastated.</a:t>
            </a:r>
            <a:endParaRPr/>
          </a:p>
          <a:p>
            <a:pPr indent="-101600" lvl="0" marL="171450" rtl="0" algn="l">
              <a:lnSpc>
                <a:spcPct val="100000"/>
              </a:lnSpc>
              <a:spcBef>
                <a:spcPts val="0"/>
              </a:spcBef>
              <a:spcAft>
                <a:spcPts val="0"/>
              </a:spcAft>
              <a:buSzPts val="1100"/>
              <a:buFont typeface="Arial"/>
              <a:buNone/>
            </a:pPr>
            <a:r>
              <a:t/>
            </a:r>
            <a:endParaRPr b="0"/>
          </a:p>
          <a:p>
            <a:pPr indent="-171450" lvl="0" marL="171450" rtl="0" algn="l">
              <a:lnSpc>
                <a:spcPct val="100000"/>
              </a:lnSpc>
              <a:spcBef>
                <a:spcPts val="0"/>
              </a:spcBef>
              <a:spcAft>
                <a:spcPts val="0"/>
              </a:spcAft>
              <a:buSzPts val="1100"/>
              <a:buFont typeface="Arial"/>
              <a:buChar char="•"/>
            </a:pPr>
            <a:r>
              <a:rPr b="0" lang="en"/>
              <a:t>Resources were VERY scarce. Having to rebuild factories left very little for actual production.</a:t>
            </a:r>
            <a:endParaRPr/>
          </a:p>
          <a:p>
            <a:pPr indent="-101600" lvl="0" marL="171450" rtl="0" algn="l">
              <a:lnSpc>
                <a:spcPct val="100000"/>
              </a:lnSpc>
              <a:spcBef>
                <a:spcPts val="0"/>
              </a:spcBef>
              <a:spcAft>
                <a:spcPts val="0"/>
              </a:spcAft>
              <a:buSzPts val="1100"/>
              <a:buFont typeface="Arial"/>
              <a:buNone/>
            </a:pPr>
            <a:r>
              <a:t/>
            </a:r>
            <a:endParaRPr b="0"/>
          </a:p>
          <a:p>
            <a:pPr indent="-171450" lvl="0" marL="171450" rtl="0" algn="l">
              <a:lnSpc>
                <a:spcPct val="100000"/>
              </a:lnSpc>
              <a:spcBef>
                <a:spcPts val="0"/>
              </a:spcBef>
              <a:spcAft>
                <a:spcPts val="0"/>
              </a:spcAft>
              <a:buSzPts val="1100"/>
              <a:buFont typeface="Arial"/>
              <a:buChar char="•"/>
            </a:pPr>
            <a:r>
              <a:rPr b="0" lang="en"/>
              <a:t>Taiichi Ohno was an industrial engineer in one of Toyota’s factory.</a:t>
            </a:r>
            <a:endParaRPr/>
          </a:p>
          <a:p>
            <a:pPr indent="-101600" lvl="0" marL="171450" rtl="0" algn="l">
              <a:lnSpc>
                <a:spcPct val="100000"/>
              </a:lnSpc>
              <a:spcBef>
                <a:spcPts val="0"/>
              </a:spcBef>
              <a:spcAft>
                <a:spcPts val="0"/>
              </a:spcAft>
              <a:buSzPts val="1100"/>
              <a:buFont typeface="Arial"/>
              <a:buNone/>
            </a:pPr>
            <a:r>
              <a:t/>
            </a:r>
            <a:endParaRPr b="0"/>
          </a:p>
          <a:p>
            <a:pPr indent="-171450" lvl="0" marL="171450" rtl="0" algn="l">
              <a:lnSpc>
                <a:spcPct val="100000"/>
              </a:lnSpc>
              <a:spcBef>
                <a:spcPts val="0"/>
              </a:spcBef>
              <a:spcAft>
                <a:spcPts val="0"/>
              </a:spcAft>
              <a:buSzPts val="1100"/>
              <a:buFont typeface="Arial"/>
              <a:buChar char="•"/>
            </a:pPr>
            <a:r>
              <a:rPr b="0" lang="en"/>
              <a:t>He was challenged with the goal of competing with the US’s auto industry, which was experiencing a boom in growth after the war:  plenty of resources available for their production.</a:t>
            </a:r>
            <a:endParaRPr/>
          </a:p>
          <a:p>
            <a:pPr indent="-101600" lvl="0" marL="171450" rtl="0" algn="l">
              <a:lnSpc>
                <a:spcPct val="100000"/>
              </a:lnSpc>
              <a:spcBef>
                <a:spcPts val="0"/>
              </a:spcBef>
              <a:spcAft>
                <a:spcPts val="0"/>
              </a:spcAft>
              <a:buSzPts val="1100"/>
              <a:buFont typeface="Arial"/>
              <a:buNone/>
            </a:pPr>
            <a:r>
              <a:t/>
            </a:r>
            <a:endParaRPr b="0"/>
          </a:p>
          <a:p>
            <a:pPr indent="-171450" lvl="0" marL="171450" rtl="0" algn="l">
              <a:lnSpc>
                <a:spcPct val="100000"/>
              </a:lnSpc>
              <a:spcBef>
                <a:spcPts val="0"/>
              </a:spcBef>
              <a:spcAft>
                <a:spcPts val="0"/>
              </a:spcAft>
              <a:buSzPts val="1100"/>
              <a:buFont typeface="Arial"/>
              <a:buChar char="•"/>
            </a:pPr>
            <a:r>
              <a:rPr b="0" lang="en"/>
              <a:t>Ohno focused on an intense focus of controlling what could be controlled.  Eliminate all waste. Do not allow individuals to do redundant work.  Reduce all non-productive work. </a:t>
            </a:r>
            <a:endParaRPr/>
          </a:p>
          <a:p>
            <a:pPr indent="-101600" lvl="0" marL="171450" rtl="0" algn="l">
              <a:lnSpc>
                <a:spcPct val="100000"/>
              </a:lnSpc>
              <a:spcBef>
                <a:spcPts val="0"/>
              </a:spcBef>
              <a:spcAft>
                <a:spcPts val="0"/>
              </a:spcAft>
              <a:buSzPts val="1100"/>
              <a:buFont typeface="Arial"/>
              <a:buNone/>
            </a:pPr>
            <a:r>
              <a:t/>
            </a:r>
            <a:endParaRPr b="0"/>
          </a:p>
          <a:p>
            <a:pPr indent="-171450" lvl="0" marL="171450" rtl="0" algn="l">
              <a:lnSpc>
                <a:spcPct val="100000"/>
              </a:lnSpc>
              <a:spcBef>
                <a:spcPts val="0"/>
              </a:spcBef>
              <a:spcAft>
                <a:spcPts val="0"/>
              </a:spcAft>
              <a:buSzPts val="1100"/>
              <a:buFont typeface="Arial"/>
              <a:buChar char="•"/>
            </a:pPr>
            <a:r>
              <a:rPr b="0" lang="en"/>
              <a:t>Ohno also believed in the potential of the team. Give them a goal and then drive them to find the best way to achieve it. </a:t>
            </a:r>
            <a:endParaRPr/>
          </a:p>
          <a:p>
            <a:pPr indent="-101600" lvl="0" marL="171450" rtl="0" algn="l">
              <a:lnSpc>
                <a:spcPct val="100000"/>
              </a:lnSpc>
              <a:spcBef>
                <a:spcPts val="0"/>
              </a:spcBef>
              <a:spcAft>
                <a:spcPts val="0"/>
              </a:spcAft>
              <a:buSzPts val="1100"/>
              <a:buFont typeface="Arial"/>
              <a:buNone/>
            </a:pPr>
            <a:r>
              <a:t/>
            </a:r>
            <a:endParaRPr b="0"/>
          </a:p>
          <a:p>
            <a:pPr indent="-171450" lvl="0" marL="171450" rtl="0" algn="l">
              <a:lnSpc>
                <a:spcPct val="100000"/>
              </a:lnSpc>
              <a:spcBef>
                <a:spcPts val="0"/>
              </a:spcBef>
              <a:spcAft>
                <a:spcPts val="0"/>
              </a:spcAft>
              <a:buSzPts val="1100"/>
              <a:buFont typeface="Arial"/>
              <a:buChar char="•"/>
            </a:pPr>
            <a:r>
              <a:rPr b="0" lang="en"/>
              <a:t>His factory was the only one to turn a profit. Other factory managers thought he was falsifying his results. Government did an audit and found paperwork to be accurate.</a:t>
            </a:r>
            <a:endParaRPr/>
          </a:p>
          <a:p>
            <a:pPr indent="-101600" lvl="0" marL="171450" rtl="0" algn="l">
              <a:lnSpc>
                <a:spcPct val="100000"/>
              </a:lnSpc>
              <a:spcBef>
                <a:spcPts val="0"/>
              </a:spcBef>
              <a:spcAft>
                <a:spcPts val="0"/>
              </a:spcAft>
              <a:buSzPts val="1100"/>
              <a:buFont typeface="Arial"/>
              <a:buNone/>
            </a:pPr>
            <a:r>
              <a:t/>
            </a:r>
            <a:endParaRPr b="0"/>
          </a:p>
          <a:p>
            <a:pPr indent="-171450" lvl="0" marL="171450" rtl="0" algn="l">
              <a:lnSpc>
                <a:spcPct val="100000"/>
              </a:lnSpc>
              <a:spcBef>
                <a:spcPts val="0"/>
              </a:spcBef>
              <a:spcAft>
                <a:spcPts val="0"/>
              </a:spcAft>
              <a:buSzPts val="1100"/>
              <a:buFont typeface="Arial"/>
              <a:buChar char="•"/>
            </a:pPr>
            <a:r>
              <a:rPr b="0" lang="en"/>
              <a:t>Took his strategy for success and shared it with other factories. Saved the Toyota business and influenced much of Japan’s economic recovery.</a:t>
            </a:r>
            <a:endParaRPr/>
          </a:p>
          <a:p>
            <a:pPr indent="-101600" lvl="0" marL="171450" rtl="0" algn="l">
              <a:lnSpc>
                <a:spcPct val="100000"/>
              </a:lnSpc>
              <a:spcBef>
                <a:spcPts val="0"/>
              </a:spcBef>
              <a:spcAft>
                <a:spcPts val="0"/>
              </a:spcAft>
              <a:buSzPts val="1100"/>
              <a:buFont typeface="Arial"/>
              <a:buNone/>
            </a:pPr>
            <a:r>
              <a:t/>
            </a:r>
            <a:endParaRPr b="0"/>
          </a:p>
          <a:p>
            <a:pPr indent="-171450" lvl="0" marL="171450" rtl="0" algn="l">
              <a:lnSpc>
                <a:spcPct val="100000"/>
              </a:lnSpc>
              <a:spcBef>
                <a:spcPts val="0"/>
              </a:spcBef>
              <a:spcAft>
                <a:spcPts val="0"/>
              </a:spcAft>
              <a:buSzPts val="1100"/>
              <a:buFont typeface="Arial"/>
              <a:buChar char="•"/>
            </a:pPr>
            <a:r>
              <a:rPr b="1" lang="en"/>
              <a:t>Invented Kanban</a:t>
            </a:r>
            <a:r>
              <a:rPr b="0" lang="en"/>
              <a:t>: </a:t>
            </a:r>
            <a:r>
              <a:rPr lang="en"/>
              <a:t>One of the main goals of Kanban is to limit the build-up of excess inventory at any point on the production line.</a:t>
            </a:r>
            <a:endParaRPr/>
          </a:p>
          <a:p>
            <a:pPr indent="-101600" lvl="0" marL="171450" rtl="0" algn="l">
              <a:lnSpc>
                <a:spcPct val="100000"/>
              </a:lnSpc>
              <a:spcBef>
                <a:spcPts val="0"/>
              </a:spcBef>
              <a:spcAft>
                <a:spcPts val="0"/>
              </a:spcAft>
              <a:buSzPts val="1100"/>
              <a:buFont typeface="Arial"/>
              <a:buNone/>
            </a:pPr>
            <a:r>
              <a:t/>
            </a:r>
            <a:endParaRPr b="0"/>
          </a:p>
          <a:p>
            <a:pPr indent="-101600" lvl="0" marL="171450" rtl="0" algn="l">
              <a:lnSpc>
                <a:spcPct val="100000"/>
              </a:lnSpc>
              <a:spcBef>
                <a:spcPts val="0"/>
              </a:spcBef>
              <a:spcAft>
                <a:spcPts val="0"/>
              </a:spcAft>
              <a:buSzPts val="1100"/>
              <a:buFont typeface="Arial"/>
              <a:buNone/>
            </a:pPr>
            <a:r>
              <a:t/>
            </a:r>
            <a:endParaRPr b="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39bfdbb3ff_0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239bfdbb3ff_0_9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https://github.com/the-code-camp/stem-sdlc/tree/main/reads/toyota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39bfdbb3ff_0_9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239bfdbb3ff_0_9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
              <a:t>Activity: 20 minutes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5c4122778f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5c4122778f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88c78b2fb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588c78b2fb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9302fc5a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9302fc5a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374151"/>
                </a:solidFill>
              </a:rPr>
              <a:t>SDLC stands for Software Development Life Cycle. It is a structured approach used in software engineering to guide the process of developing software applications. The SDLC defines a series of phases that a software project goes through, from conception to deployment and maintenance. Each phase has specific goals, activities, and deliverables, ensuring a systematic and well-organized development process.</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rgbClr val="374151"/>
                </a:solidFill>
              </a:rPr>
              <a:t>Typical process in SDLC are:</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br>
              <a:rPr lang="en">
                <a:solidFill>
                  <a:srgbClr val="374151"/>
                </a:solidFill>
              </a:rPr>
            </a:br>
            <a:r>
              <a:rPr lang="en">
                <a:solidFill>
                  <a:schemeClr val="dk1"/>
                </a:solidFill>
              </a:rPr>
              <a:t> </a:t>
            </a:r>
            <a:r>
              <a:rPr b="1" lang="en">
                <a:solidFill>
                  <a:srgbClr val="374151"/>
                </a:solidFill>
              </a:rPr>
              <a:t>Idea generation </a:t>
            </a:r>
            <a:r>
              <a:rPr lang="en">
                <a:solidFill>
                  <a:srgbClr val="374151"/>
                </a:solidFill>
              </a:rPr>
              <a:t>is the initial and crucial phase in the Software Development Life Cycle (SDLC) where new software projects are conceived. This phase involves identifying problems, opportunities, or needs that can be addressed through the development of a software solution. You need to undergo common techniques like Brainstorming, Market Research, User Feedback, Competitor Analysis, POC, Innovation workshops, etc.,</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374151"/>
                </a:solidFill>
              </a:rPr>
              <a:t>Requirement analysis</a:t>
            </a:r>
            <a:r>
              <a:rPr lang="en">
                <a:solidFill>
                  <a:srgbClr val="374151"/>
                </a:solidFill>
              </a:rPr>
              <a:t> in the Software Development Life Cycle (SDLC) is a crucial and systematic process of understanding, defining, and documenting the needs and expectations of stakeholders for a software project. It involves gathering, organizing, and clarifying requirements to ensure that the final software product meets the desired objectives and satisfies the users' needs. Major steps like gathering requirements, eliciting them, analyzing, organizing and documenting requirements, validating them should be performed.</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374151"/>
                </a:solidFill>
              </a:rPr>
              <a:t>Product design</a:t>
            </a:r>
            <a:r>
              <a:rPr lang="en">
                <a:solidFill>
                  <a:srgbClr val="374151"/>
                </a:solidFill>
              </a:rPr>
              <a:t> is a crucial phase in the Software Development Life Cycle (SDLC) where the requirements gathered during the requirement analysis phase are transformed into a detailed design specification for the software product. The design phase lays the foundation for the development process and guides the construction of the software system. More detailed design structure should be performed by the team like System Architecture Design, Detailed Design, UI design, DB design, prootyping, Security and performance considerations, design documentations, reviewing and validating them, feasibility assessment and technology selection.</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374151"/>
                </a:solidFill>
              </a:rPr>
              <a:t>Product development </a:t>
            </a:r>
            <a:r>
              <a:rPr lang="en">
                <a:solidFill>
                  <a:srgbClr val="374151"/>
                </a:solidFill>
              </a:rPr>
              <a:t>in the Software Development Life Cycle (SDLC) refers specifically to the process of creating and releasing a software product. It involves a series of well-defined steps to design, build, test, and deploy the software.</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br>
              <a:rPr lang="en">
                <a:solidFill>
                  <a:srgbClr val="374151"/>
                </a:solidFill>
              </a:rPr>
            </a:br>
            <a:r>
              <a:rPr lang="en">
                <a:solidFill>
                  <a:schemeClr val="dk1"/>
                </a:solidFill>
              </a:rPr>
              <a:t> </a:t>
            </a:r>
            <a:r>
              <a:rPr b="1" lang="en">
                <a:solidFill>
                  <a:srgbClr val="374151"/>
                </a:solidFill>
              </a:rPr>
              <a:t>Integration and testing </a:t>
            </a:r>
            <a:r>
              <a:rPr lang="en">
                <a:solidFill>
                  <a:srgbClr val="374151"/>
                </a:solidFill>
              </a:rPr>
              <a:t>are two critical phases in the Software Development Life Cycle (SDLC) that follow the product design and development stages. These phases focus on ensuring that the individual software components or modules work together as intended and that the entire system functions as expected.</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374151"/>
                </a:solidFill>
              </a:rPr>
              <a:t>Deployment </a:t>
            </a:r>
            <a:r>
              <a:rPr lang="en">
                <a:solidFill>
                  <a:srgbClr val="374151"/>
                </a:solidFill>
              </a:rPr>
              <a:t>in the Software Development Life Cycle (SDLC) refers to the process of releasing the developed software to the production environment for actual use by end-users or customers. It is the final stage of the SDLC, following the completion of product design, development, integration, and testing. Deployment involves making the software available and accessible to the intended audience.</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374151"/>
                </a:solidFill>
              </a:rPr>
              <a:t>Maintenance</a:t>
            </a:r>
            <a:r>
              <a:rPr lang="en">
                <a:solidFill>
                  <a:srgbClr val="374151"/>
                </a:solidFill>
              </a:rPr>
              <a:t> is an essential phase in the Software Development Life Cycle (SDLC) that comes after the deployment of the software product. It involves managing, updating, and enhancing the software to ensure it continues to meet user needs, remains reliable, and stays compatible with changing environments. Maintenance encompasses various activities to keep the software in good working condition and to address issues that may arise during its operational life. </a:t>
            </a:r>
            <a:endParaRPr>
              <a:solidFill>
                <a:srgbClr val="37415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88c78b2fb_0_37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374151"/>
                </a:solidFill>
              </a:rPr>
              <a:t>The "Circle of Life" in the context of the Software Development Life Cycle (SDLC) refers to the continuous and iterative nature of the software development process. It signifies that software development is not a linear, one-time activity but rather a cyclical and ongoing process. The software development life cycle follows a loop-like pattern, where each completed cycle leads to the beginning of a new one.</a:t>
            </a:r>
            <a:endParaRPr sz="1300">
              <a:solidFill>
                <a:srgbClr val="374151"/>
              </a:solidFill>
            </a:endParaRPr>
          </a:p>
          <a:p>
            <a:pPr indent="0" lvl="0" marL="0" rtl="0" algn="l">
              <a:lnSpc>
                <a:spcPct val="100000"/>
              </a:lnSpc>
              <a:spcBef>
                <a:spcPts val="0"/>
              </a:spcBef>
              <a:spcAft>
                <a:spcPts val="0"/>
              </a:spcAft>
              <a:buSzPts val="1100"/>
              <a:buNone/>
            </a:pPr>
            <a:r>
              <a:t/>
            </a:r>
            <a:endParaRPr sz="700">
              <a:solidFill>
                <a:schemeClr val="dk1"/>
              </a:solidFill>
              <a:latin typeface="Calibri"/>
              <a:ea typeface="Calibri"/>
              <a:cs typeface="Calibri"/>
              <a:sym typeface="Calibri"/>
            </a:endParaRPr>
          </a:p>
        </p:txBody>
      </p:sp>
      <p:sp>
        <p:nvSpPr>
          <p:cNvPr id="323" name="Google Shape;323;g2588c78b2fb_0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588c78b2fb_0_37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rPr>
              <a:t>The purpose of the Software Development Life Cycle (SDLC) is to provide a structured and systematic approach to developing high-quality software products. SDLC serves as a framework that guides software development teams through a series of well-defined phases, ensuring that the software project progresses in an organized and controlled manner.</a:t>
            </a:r>
            <a:endParaRPr sz="1200">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rPr>
              <a:t>The key attributes of the Software Development Life Cycle (SDLC) define its characteristics and principles that guide the development process. These attributes are crucial for effective software development and successful project management.</a:t>
            </a:r>
            <a:endParaRPr sz="1200">
              <a:solidFill>
                <a:srgbClr val="374151"/>
              </a:solidFill>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31" name="Google Shape;331;g2588c78b2fb_0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88c78b2fb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88c78b2fb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Requirement gathering, </a:t>
            </a:r>
            <a:r>
              <a:rPr lang="en">
                <a:solidFill>
                  <a:srgbClr val="374151"/>
                </a:solidFill>
              </a:rPr>
              <a:t>also known as requirements elicitation or requirements analysis, is a crucial phase in the Software Development Life Cycle (SDLC). It involves understanding, capturing, and documenting the needs and expectations of stakeholders to define the software's functional and non-functional requirements. Proper requirement gathering sets the foundation for the entire development process and ensures that the final software product meets the desired objectives.</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lang="en">
                <a:solidFill>
                  <a:srgbClr val="374151"/>
                </a:solidFill>
              </a:rPr>
              <a:t>The </a:t>
            </a:r>
            <a:r>
              <a:rPr b="1" lang="en">
                <a:solidFill>
                  <a:srgbClr val="374151"/>
                </a:solidFill>
              </a:rPr>
              <a:t>system analysis </a:t>
            </a:r>
            <a:r>
              <a:rPr lang="en">
                <a:solidFill>
                  <a:srgbClr val="374151"/>
                </a:solidFill>
              </a:rPr>
              <a:t>phase is critical for setting the right direction for the software development project. It ensures that the development team has a clear understanding of the project's objectives, requirements, and constraints. The output of this phase serves as the foundation for the subsequent phases of the SDLC, including system design, implementation, testing, and deployment. Proper system analysis reduces the risk of misunderstandings and rework during development and increases the likelihood of delivering a successful software solution that meets the stakeholders' expectations.</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lang="en">
                <a:solidFill>
                  <a:srgbClr val="374151"/>
                </a:solidFill>
              </a:rPr>
              <a:t>The </a:t>
            </a:r>
            <a:r>
              <a:rPr b="1" lang="en">
                <a:solidFill>
                  <a:srgbClr val="374151"/>
                </a:solidFill>
              </a:rPr>
              <a:t>system design </a:t>
            </a:r>
            <a:r>
              <a:rPr lang="en">
                <a:solidFill>
                  <a:srgbClr val="374151"/>
                </a:solidFill>
              </a:rPr>
              <a:t>phase is crucial for ensuring that the software development team has a clear plan and direction for building the software. It reduces the risk of misunderstandings and deviations during development, as the detailed design specifications serve as a reference for the implementation phase. A well-executed system design phase results in a more efficient and successful software development process, leading to the creation of a high-quality, reliable, and user-friendly software product that aligns with the stakeholders' requirements and expectations.</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Coding and implementation </a:t>
            </a:r>
            <a:r>
              <a:rPr lang="en">
                <a:solidFill>
                  <a:srgbClr val="374151"/>
                </a:solidFill>
              </a:rPr>
              <a:t>are the phases in the Software Development Life Cycle (SDLC) where the actual development of the software takes place. After the system design phase, where the software's detailed specifications are prepared, developers start writing the code to build the software product.</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Testing</a:t>
            </a:r>
            <a:r>
              <a:rPr lang="en">
                <a:solidFill>
                  <a:srgbClr val="374151"/>
                </a:solidFill>
              </a:rPr>
              <a:t> is a critical phase in the Software Development Life Cycle (SDLC) that ensures the quality, reliability, and functionality of the developed software. It involves systematically evaluating the software to identify defects, verify that it meets the specified requirements, and validate that it functions as expected. Testing is conducted at various levels of the software development process to catch issues early and provide confidence in the software's performance.</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Deployment</a:t>
            </a:r>
            <a:r>
              <a:rPr lang="en">
                <a:solidFill>
                  <a:srgbClr val="374151"/>
                </a:solidFill>
              </a:rPr>
              <a:t> in the Software Development Life Cycle (SDLC) is the phase where the developed software is released to the production environment and made available for end-users or customers. It is the final stage of the SDLC, following the completion of coding, testing, and other development activities. Deployment involves the actual implementation of the software in the live environment where it will be used.</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Maintenance and support </a:t>
            </a:r>
            <a:r>
              <a:rPr lang="en">
                <a:solidFill>
                  <a:srgbClr val="374151"/>
                </a:solidFill>
              </a:rPr>
              <a:t>are crucial phases in the Software Development Life Cycle (SDLC) that occur after the deployment of the software. These phases are focused on ensuring the ongoing functionality, reliability, and usability of the software, as well as providing assistance to users and addressing any issues that may arise.</a:t>
            </a:r>
            <a:endParaRPr>
              <a:solidFill>
                <a:srgbClr val="37415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5b095066c5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5b095066c5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Increased quality </a:t>
            </a:r>
            <a:r>
              <a:rPr lang="en">
                <a:solidFill>
                  <a:srgbClr val="374151"/>
                </a:solidFill>
              </a:rPr>
              <a:t>in the Software Development Life Cycle (SDLC) is essential to deliver software products that meet user expectations, perform reliably, and provide a positive user experience. Achieving higher quality in SDLC involves adopting various practices and strategies throughout the development process.</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Reducing risks </a:t>
            </a:r>
            <a:r>
              <a:rPr lang="en">
                <a:solidFill>
                  <a:srgbClr val="374151"/>
                </a:solidFill>
              </a:rPr>
              <a:t>in the Software Development Life Cycle (SDLC) is essential to ensure the successful delivery of software projects within budget and schedule, and to meet user expectations. Risks in SDLC can arise from various sources, including technical challenges, resource constraints, scope changes, and external factors.</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Improved communication</a:t>
            </a:r>
            <a:r>
              <a:rPr lang="en">
                <a:solidFill>
                  <a:srgbClr val="374151"/>
                </a:solidFill>
              </a:rPr>
              <a:t> is a critical aspect of the Software Development Life Cycle (SDLC) that significantly contributes to the success of a software project. Effective communication ensures that all stakeholders, including developers, project managers, clients, and end-users, have a clear understanding of the project's goals, progress, and challenges.</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Increasing efficiency </a:t>
            </a:r>
            <a:r>
              <a:rPr lang="en">
                <a:solidFill>
                  <a:srgbClr val="374151"/>
                </a:solidFill>
              </a:rPr>
              <a:t>in the Software Development Life Cycle (SDLC) is crucial for delivering software projects on time, within budget, and meeting quality standards. Improved efficiency helps streamline the development process, reduces waste, and maximizes productivity. </a:t>
            </a:r>
            <a:endParaRPr>
              <a:solidFill>
                <a:srgbClr val="37415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588c78b2fb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588c78b2fb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Ensuring high-quality software </a:t>
            </a:r>
            <a:r>
              <a:rPr lang="en">
                <a:solidFill>
                  <a:srgbClr val="374151"/>
                </a:solidFill>
              </a:rPr>
              <a:t>in the Software Development Life Cycle (SDLC) is highly important to deliver reliable, efficient, and user-friendly products. You need to follow some key practices for high quality software with thorough requirement analysis, effective design and architecture, code reviews, unit testing and test-driven development, integration testing and system testing, user acceptance testing, test automation, security testing, performance testing, usability testing, etc.,</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Managing project scope and resources</a:t>
            </a:r>
            <a:r>
              <a:rPr lang="en">
                <a:solidFill>
                  <a:srgbClr val="374151"/>
                </a:solidFill>
              </a:rPr>
              <a:t> effectively in the Software Development Life Cycle (SDLC) is another major objective for delivering successful software projects on time and within budget. You need to follow strategies like defining clear project scope, create a work breakdown structure, use agile and iterative development, set realistic project goals etc.,</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Enhancing communication and collaboration </a:t>
            </a:r>
            <a:r>
              <a:rPr lang="en">
                <a:solidFill>
                  <a:srgbClr val="374151"/>
                </a:solidFill>
              </a:rPr>
              <a:t>in the Software Development Life Cycle (SDLC) is for improving team productivity, reducing misunderstandings, and delivering successful software projects.</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rgbClr val="374151"/>
                </a:solidFill>
              </a:rPr>
              <a:t>Customer satisfaction </a:t>
            </a:r>
            <a:r>
              <a:rPr lang="en">
                <a:solidFill>
                  <a:srgbClr val="374151"/>
                </a:solidFill>
              </a:rPr>
              <a:t>is a key measure of success in the Software Development Life Cycle (SDLC). It refers to the level of fulfillment and contentment that customers or end-users experience with the software product delivered by the development team. Ensuring high customer satisfaction is essential because satisfied customers are more likely to continue using the software, recommend it to others, and provide valuable feedback for future improvements.</a:t>
            </a:r>
            <a:endParaRPr>
              <a:solidFill>
                <a:srgbClr val="37415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8.png"/><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 Id="rId3" Type="http://schemas.openxmlformats.org/officeDocument/2006/relationships/image" Target="../media/image14.jpg"/><Relationship Id="rId4" Type="http://schemas.openxmlformats.org/officeDocument/2006/relationships/image" Target="../media/image26.jpg"/><Relationship Id="rId5" Type="http://schemas.openxmlformats.org/officeDocument/2006/relationships/image" Target="../media/image7.jpg"/><Relationship Id="rId6"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8.png"/><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000000"/>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grpSp>
        <p:nvGrpSpPr>
          <p:cNvPr id="11" name="Google Shape;11;p2"/>
          <p:cNvGrpSpPr/>
          <p:nvPr/>
        </p:nvGrpSpPr>
        <p:grpSpPr>
          <a:xfrm>
            <a:off x="4870457" y="830750"/>
            <a:ext cx="4589517" cy="4887577"/>
            <a:chOff x="3458353" y="512653"/>
            <a:chExt cx="5769348" cy="5951750"/>
          </a:xfrm>
        </p:grpSpPr>
        <p:pic>
          <p:nvPicPr>
            <p:cNvPr id="12" name="Google Shape;12;p2"/>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13" name="Google Shape;13;p2"/>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14" name="Google Shape;14;p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rotWithShape="1">
          <a:blip r:embed="rId3">
            <a:alphaModFix/>
          </a:blip>
          <a:srcRect b="0" l="0" r="0" t="0"/>
          <a:stretch/>
        </p:blipFill>
        <p:spPr>
          <a:xfrm>
            <a:off x="9533954" y="4458500"/>
            <a:ext cx="1338247" cy="290925"/>
          </a:xfrm>
          <a:prstGeom prst="rect">
            <a:avLst/>
          </a:prstGeom>
          <a:noFill/>
          <a:ln>
            <a:noFill/>
          </a:ln>
        </p:spPr>
      </p:pic>
      <p:sp>
        <p:nvSpPr>
          <p:cNvPr id="18" name="Google Shape;18;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1">
  <p:cSld name="Side_Callout_Pink_1">
    <p:bg>
      <p:bgPr>
        <a:solidFill>
          <a:srgbClr val="FFFFFF"/>
        </a:solidFill>
      </p:bgPr>
    </p:bg>
    <p:spTree>
      <p:nvGrpSpPr>
        <p:cNvPr id="68" name="Shape 68"/>
        <p:cNvGrpSpPr/>
        <p:nvPr/>
      </p:nvGrpSpPr>
      <p:grpSpPr>
        <a:xfrm>
          <a:off x="0" y="0"/>
          <a:ext cx="0" cy="0"/>
          <a:chOff x="0" y="0"/>
          <a:chExt cx="0" cy="0"/>
        </a:xfrm>
      </p:grpSpPr>
      <p:sp>
        <p:nvSpPr>
          <p:cNvPr id="69" name="Google Shape;69;p11"/>
          <p:cNvSpPr/>
          <p:nvPr/>
        </p:nvSpPr>
        <p:spPr>
          <a:xfrm>
            <a:off x="0" y="0"/>
            <a:ext cx="3312900" cy="51435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71" name="Google Shape;71;p11"/>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indent="-228600" lvl="1" marL="9144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indent="-228600" lvl="2" marL="13716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indent="-228600" lvl="3" marL="18288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indent="-228600" lvl="4" marL="22860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indent="-304800" lvl="5" marL="2743200" rtl="0" algn="l">
              <a:lnSpc>
                <a:spcPct val="90000"/>
              </a:lnSpc>
              <a:spcBef>
                <a:spcPts val="500"/>
              </a:spcBef>
              <a:spcAft>
                <a:spcPts val="0"/>
              </a:spcAft>
              <a:buClr>
                <a:srgbClr val="000000"/>
              </a:buClr>
              <a:buSzPts val="1200"/>
              <a:buChar char="•"/>
              <a:defRPr sz="1200">
                <a:solidFill>
                  <a:srgbClr val="000000"/>
                </a:solidFill>
              </a:defRPr>
            </a:lvl6pPr>
            <a:lvl7pPr indent="-304800" lvl="6" marL="3200400" rtl="0" algn="l">
              <a:lnSpc>
                <a:spcPct val="90000"/>
              </a:lnSpc>
              <a:spcBef>
                <a:spcPts val="500"/>
              </a:spcBef>
              <a:spcAft>
                <a:spcPts val="0"/>
              </a:spcAft>
              <a:buClr>
                <a:srgbClr val="000000"/>
              </a:buClr>
              <a:buSzPts val="1200"/>
              <a:buChar char="•"/>
              <a:defRPr sz="1200">
                <a:solidFill>
                  <a:srgbClr val="000000"/>
                </a:solidFill>
              </a:defRPr>
            </a:lvl7pPr>
            <a:lvl8pPr indent="-304800" lvl="7" marL="3657600" rtl="0" algn="l">
              <a:lnSpc>
                <a:spcPct val="90000"/>
              </a:lnSpc>
              <a:spcBef>
                <a:spcPts val="500"/>
              </a:spcBef>
              <a:spcAft>
                <a:spcPts val="0"/>
              </a:spcAft>
              <a:buClr>
                <a:srgbClr val="000000"/>
              </a:buClr>
              <a:buSzPts val="1200"/>
              <a:buChar char="•"/>
              <a:defRPr sz="1200">
                <a:solidFill>
                  <a:srgbClr val="000000"/>
                </a:solidFill>
              </a:defRPr>
            </a:lvl8pPr>
            <a:lvl9pPr indent="-304800" lvl="8" marL="4114800" rtl="0" algn="l">
              <a:lnSpc>
                <a:spcPct val="90000"/>
              </a:lnSpc>
              <a:spcBef>
                <a:spcPts val="500"/>
              </a:spcBef>
              <a:spcAft>
                <a:spcPts val="0"/>
              </a:spcAft>
              <a:buClr>
                <a:srgbClr val="000000"/>
              </a:buClr>
              <a:buSzPts val="1200"/>
              <a:buChar char="•"/>
              <a:defRPr sz="1200">
                <a:solidFill>
                  <a:srgbClr val="000000"/>
                </a:solidFill>
              </a:defRPr>
            </a:lvl9pPr>
          </a:lstStyle>
          <a:p/>
        </p:txBody>
      </p:sp>
      <p:sp>
        <p:nvSpPr>
          <p:cNvPr id="72" name="Google Shape;72;p11"/>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rt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700"/>
              <a:buNone/>
              <a:defRPr/>
            </a:lvl2pPr>
            <a:lvl3pPr lvl="2" rtl="0" algn="ctr">
              <a:lnSpc>
                <a:spcPct val="100000"/>
              </a:lnSpc>
              <a:spcBef>
                <a:spcPts val="0"/>
              </a:spcBef>
              <a:spcAft>
                <a:spcPts val="0"/>
              </a:spcAft>
              <a:buSzPts val="2700"/>
              <a:buNone/>
              <a:defRPr/>
            </a:lvl3pPr>
            <a:lvl4pPr lvl="3" rtl="0" algn="ctr">
              <a:lnSpc>
                <a:spcPct val="100000"/>
              </a:lnSpc>
              <a:spcBef>
                <a:spcPts val="0"/>
              </a:spcBef>
              <a:spcAft>
                <a:spcPts val="0"/>
              </a:spcAft>
              <a:buSzPts val="2700"/>
              <a:buNone/>
              <a:defRPr/>
            </a:lvl4pPr>
            <a:lvl5pPr lvl="4" rtl="0" algn="ctr">
              <a:lnSpc>
                <a:spcPct val="100000"/>
              </a:lnSpc>
              <a:spcBef>
                <a:spcPts val="0"/>
              </a:spcBef>
              <a:spcAft>
                <a:spcPts val="0"/>
              </a:spcAft>
              <a:buSzPts val="27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2700"/>
              <a:buNone/>
              <a:defRPr/>
            </a:lvl7pPr>
            <a:lvl8pPr lvl="7" rtl="0" algn="ctr">
              <a:lnSpc>
                <a:spcPct val="100000"/>
              </a:lnSpc>
              <a:spcBef>
                <a:spcPts val="0"/>
              </a:spcBef>
              <a:spcAft>
                <a:spcPts val="0"/>
              </a:spcAft>
              <a:buSzPts val="2700"/>
              <a:buNone/>
              <a:defRPr/>
            </a:lvl8pPr>
            <a:lvl9pPr lvl="8" rtl="0" algn="ctr">
              <a:lnSpc>
                <a:spcPct val="100000"/>
              </a:lnSpc>
              <a:spcBef>
                <a:spcPts val="0"/>
              </a:spcBef>
              <a:spcAft>
                <a:spcPts val="0"/>
              </a:spcAft>
              <a:buSzPts val="2700"/>
              <a:buNone/>
              <a:defRPr/>
            </a:lvl9pPr>
          </a:lstStyle>
          <a:p/>
        </p:txBody>
      </p:sp>
      <p:sp>
        <p:nvSpPr>
          <p:cNvPr id="73" name="Google Shape;73;p11"/>
          <p:cNvSpPr/>
          <p:nvPr/>
        </p:nvSpPr>
        <p:spPr>
          <a:xfrm rot="5400000">
            <a:off x="32925" y="223650"/>
            <a:ext cx="5604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1"/>
          <p:cNvSpPr/>
          <p:nvPr/>
        </p:nvSpPr>
        <p:spPr>
          <a:xfrm rot="5400000">
            <a:off x="8385700" y="630050"/>
            <a:ext cx="4557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1"/>
          <p:cNvSpPr/>
          <p:nvPr/>
        </p:nvSpPr>
        <p:spPr>
          <a:xfrm>
            <a:off x="256515" y="458742"/>
            <a:ext cx="841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a:off x="8620499" y="801350"/>
            <a:ext cx="52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 name="Shape 77"/>
        <p:cNvGrpSpPr/>
        <p:nvPr/>
      </p:nvGrpSpPr>
      <p:grpSpPr>
        <a:xfrm>
          <a:off x="0" y="0"/>
          <a:ext cx="0" cy="0"/>
          <a:chOff x="0" y="0"/>
          <a:chExt cx="0" cy="0"/>
        </a:xfrm>
      </p:grpSpPr>
      <p:sp>
        <p:nvSpPr>
          <p:cNvPr id="78" name="Google Shape;78;p12"/>
          <p:cNvSpPr txBox="1"/>
          <p:nvPr>
            <p:ph type="title"/>
          </p:nvPr>
        </p:nvSpPr>
        <p:spPr>
          <a:xfrm>
            <a:off x="457200" y="857250"/>
            <a:ext cx="8229600" cy="8001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2"/>
              </a:buClr>
              <a:buSzPts val="1800"/>
              <a:buNone/>
              <a:defRPr/>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p:txBody>
      </p:sp>
      <p:sp>
        <p:nvSpPr>
          <p:cNvPr id="79" name="Google Shape;79;p12"/>
          <p:cNvSpPr txBox="1"/>
          <p:nvPr>
            <p:ph idx="1" type="body"/>
          </p:nvPr>
        </p:nvSpPr>
        <p:spPr>
          <a:xfrm>
            <a:off x="457200" y="1687068"/>
            <a:ext cx="8229600" cy="3243900"/>
          </a:xfrm>
          <a:prstGeom prst="rect">
            <a:avLst/>
          </a:prstGeom>
          <a:noFill/>
          <a:ln>
            <a:noFill/>
          </a:ln>
        </p:spPr>
        <p:txBody>
          <a:bodyPr anchorCtr="0" anchor="t" bIns="45700" lIns="91425" spcFirstLastPara="1" rIns="91425" wrap="square" tIns="45700">
            <a:normAutofit/>
          </a:bodyPr>
          <a:lstStyle>
            <a:lvl1pPr indent="-228600" lvl="0" marL="457200" rtl="0" algn="l">
              <a:spcBef>
                <a:spcPts val="300"/>
              </a:spcBef>
              <a:spcAft>
                <a:spcPts val="0"/>
              </a:spcAft>
              <a:buSzPts val="1800"/>
              <a:buNone/>
              <a:defRPr/>
            </a:lvl1pPr>
            <a:lvl2pPr indent="-228600" lvl="1" marL="914400" rtl="0" algn="l">
              <a:spcBef>
                <a:spcPts val="300"/>
              </a:spcBef>
              <a:spcAft>
                <a:spcPts val="0"/>
              </a:spcAft>
              <a:buSzPts val="1800"/>
              <a:buNone/>
              <a:defRPr/>
            </a:lvl2pPr>
            <a:lvl3pPr indent="-228600" lvl="2" marL="1371600" rtl="0" algn="l">
              <a:spcBef>
                <a:spcPts val="300"/>
              </a:spcBef>
              <a:spcAft>
                <a:spcPts val="0"/>
              </a:spcAft>
              <a:buSzPts val="1800"/>
              <a:buNone/>
              <a:defRPr/>
            </a:lvl3pPr>
            <a:lvl4pPr indent="-228600" lvl="3" marL="1828800" rtl="0" algn="l">
              <a:spcBef>
                <a:spcPts val="300"/>
              </a:spcBef>
              <a:spcAft>
                <a:spcPts val="0"/>
              </a:spcAft>
              <a:buSzPts val="1800"/>
              <a:buNone/>
              <a:defRPr/>
            </a:lvl4pPr>
            <a:lvl5pPr indent="-228600" lvl="4" marL="2286000" rtl="0" algn="l">
              <a:spcBef>
                <a:spcPts val="300"/>
              </a:spcBef>
              <a:spcAft>
                <a:spcPts val="0"/>
              </a:spcAft>
              <a:buSzPts val="1800"/>
              <a:buNone/>
              <a:defRPr/>
            </a:lvl5pPr>
            <a:lvl6pPr indent="-342900" lvl="5" marL="2743200" rtl="0" algn="l">
              <a:spcBef>
                <a:spcPts val="300"/>
              </a:spcBef>
              <a:spcAft>
                <a:spcPts val="0"/>
              </a:spcAft>
              <a:buSzPts val="1800"/>
              <a:buChar char="•"/>
              <a:defRPr/>
            </a:lvl6pPr>
            <a:lvl7pPr indent="-342900" lvl="6" marL="3200400" rtl="0" algn="l">
              <a:spcBef>
                <a:spcPts val="300"/>
              </a:spcBef>
              <a:spcAft>
                <a:spcPts val="0"/>
              </a:spcAft>
              <a:buSzPts val="1800"/>
              <a:buChar char="•"/>
              <a:defRPr/>
            </a:lvl7pPr>
            <a:lvl8pPr indent="-342900" lvl="7" marL="3657600" rtl="0" algn="l">
              <a:spcBef>
                <a:spcPts val="300"/>
              </a:spcBef>
              <a:spcAft>
                <a:spcPts val="0"/>
              </a:spcAft>
              <a:buSzPts val="1800"/>
              <a:buChar char="•"/>
              <a:defRPr/>
            </a:lvl8pPr>
            <a:lvl9pPr indent="-342900" lvl="8" marL="4114800" rtl="0" algn="l">
              <a:spcBef>
                <a:spcPts val="300"/>
              </a:spcBef>
              <a:spcAft>
                <a:spcPts val="0"/>
              </a:spcAft>
              <a:buSzPts val="1800"/>
              <a:buChar char="•"/>
              <a:defRPr/>
            </a:lvl9pPr>
          </a:lstStyle>
          <a:p/>
        </p:txBody>
      </p:sp>
      <p:sp>
        <p:nvSpPr>
          <p:cNvPr id="80" name="Google Shape;80;p12"/>
          <p:cNvSpPr txBox="1"/>
          <p:nvPr>
            <p:ph idx="10" type="dt"/>
          </p:nvPr>
        </p:nvSpPr>
        <p:spPr>
          <a:xfrm>
            <a:off x="6586536" y="459486"/>
            <a:ext cx="957300" cy="3429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2"/>
          <p:cNvSpPr txBox="1"/>
          <p:nvPr>
            <p:ph idx="11" type="ftr"/>
          </p:nvPr>
        </p:nvSpPr>
        <p:spPr>
          <a:xfrm>
            <a:off x="5257800" y="459486"/>
            <a:ext cx="1326000" cy="3429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2"/>
          <p:cNvSpPr txBox="1"/>
          <p:nvPr>
            <p:ph idx="12" type="sldNum"/>
          </p:nvPr>
        </p:nvSpPr>
        <p:spPr>
          <a:xfrm>
            <a:off x="8174736" y="1704"/>
            <a:ext cx="762000" cy="274200"/>
          </a:xfrm>
          <a:prstGeom prst="rect">
            <a:avLst/>
          </a:prstGeom>
          <a:noFill/>
          <a:ln>
            <a:noFill/>
          </a:ln>
        </p:spPr>
        <p:txBody>
          <a:bodyPr anchorCtr="0" anchor="b"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p:cSld name="1_Side_Callout_Pink">
    <p:bg>
      <p:bgPr>
        <a:solidFill>
          <a:schemeClr val="lt2"/>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2">
            <a:alphaModFix/>
          </a:blip>
          <a:srcRect b="0" l="0" r="0" t="0"/>
          <a:stretch/>
        </p:blipFill>
        <p:spPr>
          <a:xfrm>
            <a:off x="8" y="0"/>
            <a:ext cx="3471633" cy="5143499"/>
          </a:xfrm>
          <a:prstGeom prst="rect">
            <a:avLst/>
          </a:prstGeom>
          <a:noFill/>
          <a:ln>
            <a:noFill/>
          </a:ln>
        </p:spPr>
      </p:pic>
      <p:sp>
        <p:nvSpPr>
          <p:cNvPr id="85" name="Google Shape;85;p13"/>
          <p:cNvSpPr txBox="1"/>
          <p:nvPr>
            <p:ph type="title"/>
          </p:nvPr>
        </p:nvSpPr>
        <p:spPr>
          <a:xfrm>
            <a:off x="457200" y="2323627"/>
            <a:ext cx="21813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2800"/>
              <a:buFont typeface="Montserrat ExtraBold"/>
              <a:buNone/>
              <a:defRPr b="1" sz="28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644630" y="1115861"/>
            <a:ext cx="5161500" cy="2911800"/>
          </a:xfrm>
          <a:prstGeom prst="rect">
            <a:avLst/>
          </a:prstGeom>
          <a:noFill/>
          <a:ln>
            <a:noFill/>
          </a:ln>
        </p:spPr>
        <p:txBody>
          <a:bodyPr anchorCtr="0" anchor="ctr"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7" name="Google Shape;87;p13"/>
          <p:cNvSpPr txBox="1"/>
          <p:nvPr>
            <p:ph idx="2" type="subTitle"/>
          </p:nvPr>
        </p:nvSpPr>
        <p:spPr>
          <a:xfrm>
            <a:off x="561975" y="2914650"/>
            <a:ext cx="2076300" cy="1695600"/>
          </a:xfrm>
          <a:prstGeom prst="rect">
            <a:avLst/>
          </a:prstGeom>
          <a:noFill/>
          <a:ln>
            <a:noFill/>
          </a:ln>
        </p:spPr>
        <p:txBody>
          <a:bodyPr anchorCtr="0" anchor="t" bIns="45700" lIns="91425" spcFirstLastPara="1" rIns="91425" wrap="square" tIns="45700">
            <a:normAutofit/>
          </a:bodyPr>
          <a:lstStyle>
            <a:lvl1pPr lvl="0" rtl="0" algn="r">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SzPts val="1100"/>
              <a:buNone/>
              <a:defRPr sz="1100"/>
            </a:lvl2pPr>
            <a:lvl3pPr lvl="2" rtl="0" algn="l">
              <a:lnSpc>
                <a:spcPct val="90000"/>
              </a:lnSpc>
              <a:spcBef>
                <a:spcPts val="500"/>
              </a:spcBef>
              <a:spcAft>
                <a:spcPts val="0"/>
              </a:spcAft>
              <a:buSzPts val="900"/>
              <a:buNone/>
              <a:defRPr sz="900"/>
            </a:lvl3pPr>
            <a:lvl4pPr lvl="3" rtl="0" algn="l">
              <a:lnSpc>
                <a:spcPct val="90000"/>
              </a:lnSpc>
              <a:spcBef>
                <a:spcPts val="500"/>
              </a:spcBef>
              <a:spcAft>
                <a:spcPts val="0"/>
              </a:spcAft>
              <a:buSzPts val="700"/>
              <a:buNone/>
              <a:defRPr sz="700"/>
            </a:lvl4pPr>
            <a:lvl5pPr lvl="4" rtl="0" algn="l">
              <a:lnSpc>
                <a:spcPct val="90000"/>
              </a:lnSpc>
              <a:spcBef>
                <a:spcPts val="500"/>
              </a:spcBef>
              <a:spcAft>
                <a:spcPts val="0"/>
              </a:spcAft>
              <a:buSzPts val="700"/>
              <a:buNone/>
              <a:defRPr sz="700"/>
            </a:lvl5pPr>
            <a:lvl6pPr lvl="5" rtl="0" algn="l">
              <a:lnSpc>
                <a:spcPct val="90000"/>
              </a:lnSpc>
              <a:spcBef>
                <a:spcPts val="500"/>
              </a:spcBef>
              <a:spcAft>
                <a:spcPts val="0"/>
              </a:spcAft>
              <a:buSzPts val="1300"/>
              <a:buNone/>
              <a:defRPr sz="1300"/>
            </a:lvl6pPr>
            <a:lvl7pPr lvl="6" rtl="0" algn="l">
              <a:lnSpc>
                <a:spcPct val="90000"/>
              </a:lnSpc>
              <a:spcBef>
                <a:spcPts val="500"/>
              </a:spcBef>
              <a:spcAft>
                <a:spcPts val="0"/>
              </a:spcAft>
              <a:buSzPts val="1300"/>
              <a:buNone/>
              <a:defRPr sz="1300"/>
            </a:lvl7pPr>
            <a:lvl8pPr lvl="7" rtl="0" algn="l">
              <a:lnSpc>
                <a:spcPct val="90000"/>
              </a:lnSpc>
              <a:spcBef>
                <a:spcPts val="500"/>
              </a:spcBef>
              <a:spcAft>
                <a:spcPts val="0"/>
              </a:spcAft>
              <a:buSzPts val="1300"/>
              <a:buNone/>
              <a:defRPr sz="1300"/>
            </a:lvl8pPr>
            <a:lvl9pPr lvl="8" rtl="0" algn="l">
              <a:lnSpc>
                <a:spcPct val="90000"/>
              </a:lnSpc>
              <a:spcBef>
                <a:spcPts val="500"/>
              </a:spcBef>
              <a:spcAft>
                <a:spcPts val="0"/>
              </a:spcAft>
              <a:buSzPts val="1300"/>
              <a:buNone/>
              <a:defRPr sz="1300"/>
            </a:lvl9pPr>
          </a:lstStyle>
          <a:p/>
        </p:txBody>
      </p:sp>
      <p:sp>
        <p:nvSpPr>
          <p:cNvPr id="88" name="Google Shape;88;p13"/>
          <p:cNvSpPr txBox="1"/>
          <p:nvPr/>
        </p:nvSpPr>
        <p:spPr>
          <a:xfrm>
            <a:off x="3486234"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89" name="Google Shape;89;p13"/>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7" name="Shape 97"/>
        <p:cNvGrpSpPr/>
        <p:nvPr/>
      </p:nvGrpSpPr>
      <p:grpSpPr>
        <a:xfrm>
          <a:off x="0" y="0"/>
          <a:ext cx="0" cy="0"/>
          <a:chOff x="0" y="0"/>
          <a:chExt cx="0" cy="0"/>
        </a:xfrm>
      </p:grpSpPr>
      <p:sp>
        <p:nvSpPr>
          <p:cNvPr id="98" name="Google Shape;98;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9" name="Google Shape;99;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0" name="Google Shape;100;p16"/>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1" name="Google Shape;101;p16"/>
          <p:cNvSpPr txBox="1"/>
          <p:nvPr>
            <p:ph idx="11" type="ftr"/>
          </p:nvPr>
        </p:nvSpPr>
        <p:spPr>
          <a:xfrm>
            <a:off x="3028950" y="4243256"/>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2" name="Google Shape;102;p16"/>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sp>
        <p:nvSpPr>
          <p:cNvPr id="104" name="Google Shape;104;p1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 name="Google Shape;105;p1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6" name="Google Shape;106;p1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7" name="Google Shape;107;p17"/>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8" name="Google Shape;108;p1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1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1" name="Google Shape;111;p1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12" name="Google Shape;112;p18"/>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3" name="Google Shape;113;p18"/>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4" name="Google Shape;114;p1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 name="Google Shape;117;p1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 name="Google Shape;118;p1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9" name="Google Shape;119;p19"/>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0" name="Google Shape;120;p19"/>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2" name="Shape 122"/>
        <p:cNvGrpSpPr/>
        <p:nvPr/>
      </p:nvGrpSpPr>
      <p:grpSpPr>
        <a:xfrm>
          <a:off x="0" y="0"/>
          <a:ext cx="0" cy="0"/>
          <a:chOff x="0" y="0"/>
          <a:chExt cx="0" cy="0"/>
        </a:xfrm>
      </p:grpSpPr>
      <p:sp>
        <p:nvSpPr>
          <p:cNvPr id="123" name="Google Shape;123;p2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4" name="Google Shape;124;p20"/>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5" name="Google Shape;125;p20"/>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7" name="Google Shape;127;p20"/>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8" name="Google Shape;128;p20"/>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9" name="Google Shape;129;p20"/>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0" name="Google Shape;130;p20"/>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3" name="Google Shape;133;p21"/>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4" name="Google Shape;134;p21"/>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5" name="Google Shape;135;p21"/>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None/>
              <a:defRPr sz="2000">
                <a:solidFill>
                  <a:schemeClr val="lt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1" name="Google Shape;21;p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25" name="Google Shape;25;p3"/>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26" name="Google Shape;26;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8" name="Google Shape;138;p22"/>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39" name="Google Shape;139;p22"/>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40" name="Google Shape;140;p22"/>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41" name="Google Shape;141;p22"/>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42" name="Google Shape;142;p22"/>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3" name="Shape 143"/>
        <p:cNvGrpSpPr/>
        <p:nvPr/>
      </p:nvGrpSpPr>
      <p:grpSpPr>
        <a:xfrm>
          <a:off x="0" y="0"/>
          <a:ext cx="0" cy="0"/>
          <a:chOff x="0" y="0"/>
          <a:chExt cx="0" cy="0"/>
        </a:xfrm>
      </p:grpSpPr>
      <p:sp>
        <p:nvSpPr>
          <p:cNvPr id="144" name="Google Shape;144;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5" name="Google Shape;145;p23"/>
          <p:cNvSpPr/>
          <p:nvPr>
            <p:ph idx="2" type="pic"/>
          </p:nvPr>
        </p:nvSpPr>
        <p:spPr>
          <a:xfrm>
            <a:off x="3887391" y="740569"/>
            <a:ext cx="4629300" cy="3655200"/>
          </a:xfrm>
          <a:prstGeom prst="rect">
            <a:avLst/>
          </a:prstGeom>
          <a:noFill/>
          <a:ln>
            <a:noFill/>
          </a:ln>
        </p:spPr>
      </p:sp>
      <p:sp>
        <p:nvSpPr>
          <p:cNvPr id="146" name="Google Shape;146;p2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47" name="Google Shape;147;p23"/>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48" name="Google Shape;148;p23"/>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49" name="Google Shape;149;p23"/>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 name="Shape 150"/>
        <p:cNvGrpSpPr/>
        <p:nvPr/>
      </p:nvGrpSpPr>
      <p:grpSpPr>
        <a:xfrm>
          <a:off x="0" y="0"/>
          <a:ext cx="0" cy="0"/>
          <a:chOff x="0" y="0"/>
          <a:chExt cx="0" cy="0"/>
        </a:xfrm>
      </p:grpSpPr>
      <p:sp>
        <p:nvSpPr>
          <p:cNvPr id="151" name="Google Shape;151;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2" name="Google Shape;152;p2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3" name="Google Shape;153;p24"/>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54" name="Google Shape;154;p24"/>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55" name="Google Shape;155;p24"/>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6" name="Shape 156"/>
        <p:cNvGrpSpPr/>
        <p:nvPr/>
      </p:nvGrpSpPr>
      <p:grpSpPr>
        <a:xfrm>
          <a:off x="0" y="0"/>
          <a:ext cx="0" cy="0"/>
          <a:chOff x="0" y="0"/>
          <a:chExt cx="0" cy="0"/>
        </a:xfrm>
      </p:grpSpPr>
      <p:sp>
        <p:nvSpPr>
          <p:cNvPr id="157" name="Google Shape;157;p25"/>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8" name="Google Shape;158;p25"/>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9" name="Google Shape;159;p25"/>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60" name="Google Shape;160;p25"/>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61" name="Google Shape;161;p25"/>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
  <p:cSld name="Blank_White_3_2">
    <p:bg>
      <p:bgPr>
        <a:solidFill>
          <a:schemeClr val="dk1"/>
        </a:solidFill>
      </p:bgPr>
    </p:bg>
    <p:spTree>
      <p:nvGrpSpPr>
        <p:cNvPr id="166" name="Shape 16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p:cSld name="Blank_Black_2">
    <p:bg>
      <p:bgPr>
        <a:solidFill>
          <a:schemeClr val="lt2"/>
        </a:solidFill>
      </p:bgPr>
    </p:bg>
    <p:spTree>
      <p:nvGrpSpPr>
        <p:cNvPr id="167" name="Shape 167"/>
        <p:cNvGrpSpPr/>
        <p:nvPr/>
      </p:nvGrpSpPr>
      <p:grpSpPr>
        <a:xfrm>
          <a:off x="0" y="0"/>
          <a:ext cx="0" cy="0"/>
          <a:chOff x="0" y="0"/>
          <a:chExt cx="0" cy="0"/>
        </a:xfrm>
      </p:grpSpPr>
      <p:sp>
        <p:nvSpPr>
          <p:cNvPr id="168" name="Google Shape;168;p28"/>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69" name="Google Shape;169;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0" name="Google Shape;170;p28"/>
          <p:cNvSpPr txBox="1"/>
          <p:nvPr>
            <p:ph type="title"/>
          </p:nvPr>
        </p:nvSpPr>
        <p:spPr>
          <a:xfrm>
            <a:off x="440082" y="1961515"/>
            <a:ext cx="6603900" cy="76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5600"/>
              <a:buFont typeface="Montserrat ExtraBold"/>
              <a:buNone/>
              <a:defRPr b="1" sz="5600">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p:txBody>
      </p:sp>
      <p:sp>
        <p:nvSpPr>
          <p:cNvPr id="171" name="Google Shape;171;p28"/>
          <p:cNvSpPr txBox="1"/>
          <p:nvPr>
            <p:ph idx="1" type="subTitle"/>
          </p:nvPr>
        </p:nvSpPr>
        <p:spPr>
          <a:xfrm>
            <a:off x="491123" y="2762089"/>
            <a:ext cx="4656900" cy="3912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SzPts val="1400"/>
              <a:buFont typeface="Montserrat SemiBold"/>
              <a:buNone/>
              <a:defRPr sz="1400">
                <a:latin typeface="Montserrat SemiBold"/>
                <a:ea typeface="Montserrat SemiBold"/>
                <a:cs typeface="Montserrat SemiBold"/>
                <a:sym typeface="Montserrat SemiBold"/>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172" name="Google Shape;172;p28"/>
          <p:cNvSpPr/>
          <p:nvPr/>
        </p:nvSpPr>
        <p:spPr>
          <a:xfrm>
            <a:off x="541075" y="3523425"/>
            <a:ext cx="1066800" cy="10668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txBox="1"/>
          <p:nvPr/>
        </p:nvSpPr>
        <p:spPr>
          <a:xfrm>
            <a:off x="797376" y="3733575"/>
            <a:ext cx="641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174" name="Google Shape;174;p28"/>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4">
  <p:cSld name="Content_2_Columns_Pink_2">
    <p:bg>
      <p:bgPr>
        <a:solidFill>
          <a:schemeClr val="lt2"/>
        </a:solidFill>
      </p:bgPr>
    </p:bg>
    <p:spTree>
      <p:nvGrpSpPr>
        <p:cNvPr id="175" name="Shape 175"/>
        <p:cNvGrpSpPr/>
        <p:nvPr/>
      </p:nvGrpSpPr>
      <p:grpSpPr>
        <a:xfrm>
          <a:off x="0" y="0"/>
          <a:ext cx="0" cy="0"/>
          <a:chOff x="0" y="0"/>
          <a:chExt cx="0" cy="0"/>
        </a:xfrm>
      </p:grpSpPr>
      <p:pic>
        <p:nvPicPr>
          <p:cNvPr id="176" name="Google Shape;176;p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7" name="Google Shape;177;p29"/>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2"/>
              </a:buClr>
              <a:buSzPts val="1800"/>
              <a:buChar char="•"/>
              <a:defRPr>
                <a:solidFill>
                  <a:schemeClr val="dk2"/>
                </a:solidFill>
              </a:defRPr>
            </a:lvl6pPr>
            <a:lvl7pPr indent="-342900" lvl="6" marL="3200400" rtl="0" algn="l">
              <a:lnSpc>
                <a:spcPct val="90000"/>
              </a:lnSpc>
              <a:spcBef>
                <a:spcPts val="500"/>
              </a:spcBef>
              <a:spcAft>
                <a:spcPts val="0"/>
              </a:spcAft>
              <a:buClr>
                <a:schemeClr val="dk2"/>
              </a:buClr>
              <a:buSzPts val="1800"/>
              <a:buChar char="•"/>
              <a:defRPr>
                <a:solidFill>
                  <a:schemeClr val="dk2"/>
                </a:solidFill>
              </a:defRPr>
            </a:lvl7pPr>
            <a:lvl8pPr indent="-342900" lvl="7" marL="3657600" rtl="0" algn="l">
              <a:lnSpc>
                <a:spcPct val="90000"/>
              </a:lnSpc>
              <a:spcBef>
                <a:spcPts val="500"/>
              </a:spcBef>
              <a:spcAft>
                <a:spcPts val="0"/>
              </a:spcAft>
              <a:buClr>
                <a:schemeClr val="dk2"/>
              </a:buClr>
              <a:buSzPts val="1800"/>
              <a:buChar char="•"/>
              <a:defRPr>
                <a:solidFill>
                  <a:schemeClr val="dk2"/>
                </a:solidFill>
              </a:defRPr>
            </a:lvl8pPr>
            <a:lvl9pPr indent="-342900" lvl="8" marL="4114800" rtl="0" algn="l">
              <a:lnSpc>
                <a:spcPct val="90000"/>
              </a:lnSpc>
              <a:spcBef>
                <a:spcPts val="500"/>
              </a:spcBef>
              <a:spcAft>
                <a:spcPts val="0"/>
              </a:spcAft>
              <a:buClr>
                <a:schemeClr val="dk2"/>
              </a:buClr>
              <a:buSzPts val="1800"/>
              <a:buChar char="•"/>
              <a:defRPr>
                <a:solidFill>
                  <a:schemeClr val="dk2"/>
                </a:solidFill>
              </a:defRPr>
            </a:lvl9pPr>
          </a:lstStyle>
          <a:p/>
        </p:txBody>
      </p:sp>
      <p:sp>
        <p:nvSpPr>
          <p:cNvPr id="178" name="Google Shape;178;p29"/>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500"/>
              <a:buFont typeface="Montserrat ExtraBold"/>
              <a:buNone/>
              <a:defRPr b="1" sz="25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9" name="Google Shape;179;p29"/>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80" name="Google Shape;180;p29"/>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
        <p:nvSpPr>
          <p:cNvPr id="181" name="Google Shape;181;p29"/>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4-dark">
  <p:cSld name="Content_2_Columns_Pink_2_1">
    <p:bg>
      <p:bgPr>
        <a:solidFill>
          <a:schemeClr val="dk1"/>
        </a:solidFill>
      </p:bgPr>
    </p:bg>
    <p:spTree>
      <p:nvGrpSpPr>
        <p:cNvPr id="182" name="Shape 182"/>
        <p:cNvGrpSpPr/>
        <p:nvPr/>
      </p:nvGrpSpPr>
      <p:grpSpPr>
        <a:xfrm>
          <a:off x="0" y="0"/>
          <a:ext cx="0" cy="0"/>
          <a:chOff x="0" y="0"/>
          <a:chExt cx="0" cy="0"/>
        </a:xfrm>
      </p:grpSpPr>
      <p:pic>
        <p:nvPicPr>
          <p:cNvPr id="183" name="Google Shape;183;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4" name="Google Shape;184;p30"/>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
        <p:nvSpPr>
          <p:cNvPr id="185" name="Google Shape;185;p30"/>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2500"/>
              <a:buFont typeface="Montserrat ExtraBold"/>
              <a:buNone/>
              <a:defRPr b="1" sz="25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86" name="Google Shape;186;p30"/>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0"/>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188" name="Google Shape;188;p30"/>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dark">
  <p:cSld name="Agenda_Black_1">
    <p:bg>
      <p:bgPr>
        <a:solidFill>
          <a:schemeClr val="dk1"/>
        </a:solidFill>
      </p:bgPr>
    </p:bg>
    <p:spTree>
      <p:nvGrpSpPr>
        <p:cNvPr id="189" name="Shape 189"/>
        <p:cNvGrpSpPr/>
        <p:nvPr/>
      </p:nvGrpSpPr>
      <p:grpSpPr>
        <a:xfrm>
          <a:off x="0" y="0"/>
          <a:ext cx="0" cy="0"/>
          <a:chOff x="0" y="0"/>
          <a:chExt cx="0" cy="0"/>
        </a:xfrm>
      </p:grpSpPr>
      <p:sp>
        <p:nvSpPr>
          <p:cNvPr id="190" name="Google Shape;190;p31"/>
          <p:cNvSpPr txBox="1"/>
          <p:nvPr/>
        </p:nvSpPr>
        <p:spPr>
          <a:xfrm>
            <a:off x="2291678" y="411349"/>
            <a:ext cx="2166600" cy="567600"/>
          </a:xfrm>
          <a:prstGeom prst="rect">
            <a:avLst/>
          </a:prstGeom>
          <a:noFill/>
          <a:ln>
            <a:noFill/>
          </a:ln>
        </p:spPr>
        <p:txBody>
          <a:bodyPr anchorCtr="0" anchor="ctr" bIns="45725" lIns="45725" spcFirstLastPara="1" rIns="45725" wrap="square" tIns="45725">
            <a:noAutofit/>
          </a:bodyPr>
          <a:lstStyle/>
          <a:p>
            <a:pPr indent="-50800" lvl="0" marL="50800" marR="0" rtl="0" algn="l">
              <a:lnSpc>
                <a:spcPct val="100000"/>
              </a:lnSpc>
              <a:spcBef>
                <a:spcPts val="0"/>
              </a:spcBef>
              <a:spcAft>
                <a:spcPts val="0"/>
              </a:spcAft>
              <a:buClr>
                <a:schemeClr val="lt1"/>
              </a:buClr>
              <a:buSzPts val="800"/>
              <a:buFont typeface="Montserrat ExtraBold"/>
              <a:buChar char=" "/>
            </a:pPr>
            <a:r>
              <a:rPr b="1" i="0" lang="en" sz="3200" u="none" cap="none" strike="noStrike">
                <a:solidFill>
                  <a:schemeClr val="lt1"/>
                </a:solidFill>
                <a:latin typeface="Montserrat ExtraBold"/>
                <a:ea typeface="Montserrat ExtraBold"/>
                <a:cs typeface="Montserrat ExtraBold"/>
                <a:sym typeface="Montserrat ExtraBold"/>
              </a:rPr>
              <a:t>Agenda</a:t>
            </a:r>
            <a:endParaRPr b="1" i="0" sz="1100" u="none" cap="none" strike="noStrike">
              <a:solidFill>
                <a:schemeClr val="lt1"/>
              </a:solidFill>
              <a:latin typeface="Montserrat ExtraBold"/>
              <a:ea typeface="Montserrat ExtraBold"/>
              <a:cs typeface="Montserrat ExtraBold"/>
              <a:sym typeface="Montserrat ExtraBold"/>
            </a:endParaRPr>
          </a:p>
        </p:txBody>
      </p:sp>
      <p:sp>
        <p:nvSpPr>
          <p:cNvPr id="191" name="Google Shape;191;p31"/>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999999"/>
                </a:solidFill>
                <a:latin typeface="Montserrat Medium"/>
                <a:ea typeface="Montserrat Medium"/>
                <a:cs typeface="Montserrat Medium"/>
                <a:sym typeface="Montserrat Medium"/>
              </a:rPr>
              <a:t>Proprietary and confidential</a:t>
            </a:r>
            <a:endParaRPr b="0" i="1" sz="600" u="none" cap="none" strike="noStrike">
              <a:solidFill>
                <a:srgbClr val="999999"/>
              </a:solidFill>
              <a:latin typeface="Montserrat Medium"/>
              <a:ea typeface="Montserrat Medium"/>
              <a:cs typeface="Montserrat Medium"/>
              <a:sym typeface="Montserrat Medium"/>
            </a:endParaRPr>
          </a:p>
        </p:txBody>
      </p:sp>
      <p:pic>
        <p:nvPicPr>
          <p:cNvPr id="192" name="Google Shape;192;p31"/>
          <p:cNvPicPr preferRelativeResize="0"/>
          <p:nvPr/>
        </p:nvPicPr>
        <p:blipFill rotWithShape="1">
          <a:blip r:embed="rId2">
            <a:alphaModFix/>
          </a:blip>
          <a:srcRect b="0" l="42155" r="6491" t="0"/>
          <a:stretch/>
        </p:blipFill>
        <p:spPr>
          <a:xfrm>
            <a:off x="0" y="0"/>
            <a:ext cx="1782900" cy="5143499"/>
          </a:xfrm>
          <a:prstGeom prst="rect">
            <a:avLst/>
          </a:prstGeom>
          <a:noFill/>
          <a:ln>
            <a:noFill/>
          </a:ln>
        </p:spPr>
      </p:pic>
      <p:pic>
        <p:nvPicPr>
          <p:cNvPr id="193" name="Google Shape;193;p31"/>
          <p:cNvPicPr preferRelativeResize="0"/>
          <p:nvPr/>
        </p:nvPicPr>
        <p:blipFill rotWithShape="1">
          <a:blip r:embed="rId3">
            <a:alphaModFix/>
          </a:blip>
          <a:srcRect b="0" l="0" r="0" t="0"/>
          <a:stretch/>
        </p:blipFill>
        <p:spPr>
          <a:xfrm>
            <a:off x="6022401" y="3740850"/>
            <a:ext cx="1257300" cy="828675"/>
          </a:xfrm>
          <a:prstGeom prst="rect">
            <a:avLst/>
          </a:prstGeom>
          <a:noFill/>
          <a:ln>
            <a:noFill/>
          </a:ln>
        </p:spPr>
      </p:pic>
      <p:pic>
        <p:nvPicPr>
          <p:cNvPr id="194" name="Google Shape;194;p31"/>
          <p:cNvPicPr preferRelativeResize="0"/>
          <p:nvPr/>
        </p:nvPicPr>
        <p:blipFill rotWithShape="1">
          <a:blip r:embed="rId4">
            <a:alphaModFix/>
          </a:blip>
          <a:srcRect b="0" l="0" r="0" t="0"/>
          <a:stretch/>
        </p:blipFill>
        <p:spPr>
          <a:xfrm>
            <a:off x="7885775" y="1647826"/>
            <a:ext cx="809625" cy="800100"/>
          </a:xfrm>
          <a:prstGeom prst="rect">
            <a:avLst/>
          </a:prstGeom>
          <a:noFill/>
          <a:ln>
            <a:noFill/>
          </a:ln>
        </p:spPr>
      </p:pic>
      <p:pic>
        <p:nvPicPr>
          <p:cNvPr id="195" name="Google Shape;195;p31"/>
          <p:cNvPicPr preferRelativeResize="0"/>
          <p:nvPr/>
        </p:nvPicPr>
        <p:blipFill rotWithShape="1">
          <a:blip r:embed="rId5">
            <a:alphaModFix/>
          </a:blip>
          <a:srcRect b="0" l="0" r="0" t="0"/>
          <a:stretch/>
        </p:blipFill>
        <p:spPr>
          <a:xfrm>
            <a:off x="7581901" y="3952875"/>
            <a:ext cx="1676400" cy="1447800"/>
          </a:xfrm>
          <a:prstGeom prst="rect">
            <a:avLst/>
          </a:prstGeom>
          <a:noFill/>
          <a:ln>
            <a:noFill/>
          </a:ln>
        </p:spPr>
      </p:pic>
      <p:pic>
        <p:nvPicPr>
          <p:cNvPr id="196" name="Google Shape;196;p31"/>
          <p:cNvPicPr preferRelativeResize="0"/>
          <p:nvPr/>
        </p:nvPicPr>
        <p:blipFill rotWithShape="1">
          <a:blip r:embed="rId6">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p:cSld name="1_Side_Callout_Pink">
    <p:bg>
      <p:bgPr>
        <a:solidFill>
          <a:schemeClr val="lt2"/>
        </a:solidFill>
      </p:bgPr>
    </p:bg>
    <p:spTree>
      <p:nvGrpSpPr>
        <p:cNvPr id="197" name="Shape 197"/>
        <p:cNvGrpSpPr/>
        <p:nvPr/>
      </p:nvGrpSpPr>
      <p:grpSpPr>
        <a:xfrm>
          <a:off x="0" y="0"/>
          <a:ext cx="0" cy="0"/>
          <a:chOff x="0" y="0"/>
          <a:chExt cx="0" cy="0"/>
        </a:xfrm>
      </p:grpSpPr>
      <p:pic>
        <p:nvPicPr>
          <p:cNvPr id="198" name="Google Shape;198;p32"/>
          <p:cNvPicPr preferRelativeResize="0"/>
          <p:nvPr/>
        </p:nvPicPr>
        <p:blipFill rotWithShape="1">
          <a:blip r:embed="rId2">
            <a:alphaModFix/>
          </a:blip>
          <a:srcRect b="0" l="0" r="0" t="0"/>
          <a:stretch/>
        </p:blipFill>
        <p:spPr>
          <a:xfrm>
            <a:off x="8" y="0"/>
            <a:ext cx="3471633" cy="5143499"/>
          </a:xfrm>
          <a:prstGeom prst="rect">
            <a:avLst/>
          </a:prstGeom>
          <a:noFill/>
          <a:ln>
            <a:noFill/>
          </a:ln>
        </p:spPr>
      </p:pic>
      <p:sp>
        <p:nvSpPr>
          <p:cNvPr id="199" name="Google Shape;199;p32"/>
          <p:cNvSpPr txBox="1"/>
          <p:nvPr>
            <p:ph type="title"/>
          </p:nvPr>
        </p:nvSpPr>
        <p:spPr>
          <a:xfrm>
            <a:off x="457200" y="2323627"/>
            <a:ext cx="21813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2800"/>
              <a:buFont typeface="Montserrat ExtraBold"/>
              <a:buNone/>
              <a:defRPr b="1" sz="28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0" name="Google Shape;200;p32"/>
          <p:cNvSpPr txBox="1"/>
          <p:nvPr>
            <p:ph idx="1" type="body"/>
          </p:nvPr>
        </p:nvSpPr>
        <p:spPr>
          <a:xfrm>
            <a:off x="3644630" y="1115861"/>
            <a:ext cx="5161500" cy="2911800"/>
          </a:xfrm>
          <a:prstGeom prst="rect">
            <a:avLst/>
          </a:prstGeom>
          <a:noFill/>
          <a:ln>
            <a:noFill/>
          </a:ln>
        </p:spPr>
        <p:txBody>
          <a:bodyPr anchorCtr="0" anchor="ctr"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1" name="Google Shape;201;p32"/>
          <p:cNvSpPr txBox="1"/>
          <p:nvPr>
            <p:ph idx="2" type="subTitle"/>
          </p:nvPr>
        </p:nvSpPr>
        <p:spPr>
          <a:xfrm>
            <a:off x="561975" y="2914650"/>
            <a:ext cx="2076300" cy="1695600"/>
          </a:xfrm>
          <a:prstGeom prst="rect">
            <a:avLst/>
          </a:prstGeom>
          <a:noFill/>
          <a:ln>
            <a:noFill/>
          </a:ln>
        </p:spPr>
        <p:txBody>
          <a:bodyPr anchorCtr="0" anchor="t" bIns="45700" lIns="91425" spcFirstLastPara="1" rIns="91425" wrap="square" tIns="45700">
            <a:normAutofit/>
          </a:bodyPr>
          <a:lstStyle>
            <a:lvl1pPr lvl="0" rtl="0" algn="r">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SzPts val="1100"/>
              <a:buNone/>
              <a:defRPr sz="1100"/>
            </a:lvl2pPr>
            <a:lvl3pPr lvl="2" rtl="0" algn="l">
              <a:lnSpc>
                <a:spcPct val="90000"/>
              </a:lnSpc>
              <a:spcBef>
                <a:spcPts val="500"/>
              </a:spcBef>
              <a:spcAft>
                <a:spcPts val="0"/>
              </a:spcAft>
              <a:buSzPts val="900"/>
              <a:buNone/>
              <a:defRPr sz="900"/>
            </a:lvl3pPr>
            <a:lvl4pPr lvl="3" rtl="0" algn="l">
              <a:lnSpc>
                <a:spcPct val="90000"/>
              </a:lnSpc>
              <a:spcBef>
                <a:spcPts val="500"/>
              </a:spcBef>
              <a:spcAft>
                <a:spcPts val="0"/>
              </a:spcAft>
              <a:buSzPts val="700"/>
              <a:buNone/>
              <a:defRPr sz="700"/>
            </a:lvl4pPr>
            <a:lvl5pPr lvl="4" rtl="0" algn="l">
              <a:lnSpc>
                <a:spcPct val="90000"/>
              </a:lnSpc>
              <a:spcBef>
                <a:spcPts val="500"/>
              </a:spcBef>
              <a:spcAft>
                <a:spcPts val="0"/>
              </a:spcAft>
              <a:buSzPts val="700"/>
              <a:buNone/>
              <a:defRPr sz="700"/>
            </a:lvl5pPr>
            <a:lvl6pPr lvl="5" rtl="0" algn="l">
              <a:lnSpc>
                <a:spcPct val="90000"/>
              </a:lnSpc>
              <a:spcBef>
                <a:spcPts val="500"/>
              </a:spcBef>
              <a:spcAft>
                <a:spcPts val="0"/>
              </a:spcAft>
              <a:buSzPts val="1300"/>
              <a:buNone/>
              <a:defRPr sz="1300"/>
            </a:lvl6pPr>
            <a:lvl7pPr lvl="6" rtl="0" algn="l">
              <a:lnSpc>
                <a:spcPct val="90000"/>
              </a:lnSpc>
              <a:spcBef>
                <a:spcPts val="500"/>
              </a:spcBef>
              <a:spcAft>
                <a:spcPts val="0"/>
              </a:spcAft>
              <a:buSzPts val="1300"/>
              <a:buNone/>
              <a:defRPr sz="1300"/>
            </a:lvl7pPr>
            <a:lvl8pPr lvl="7" rtl="0" algn="l">
              <a:lnSpc>
                <a:spcPct val="90000"/>
              </a:lnSpc>
              <a:spcBef>
                <a:spcPts val="500"/>
              </a:spcBef>
              <a:spcAft>
                <a:spcPts val="0"/>
              </a:spcAft>
              <a:buSzPts val="1300"/>
              <a:buNone/>
              <a:defRPr sz="1300"/>
            </a:lvl8pPr>
            <a:lvl9pPr lvl="8" rtl="0" algn="l">
              <a:lnSpc>
                <a:spcPct val="90000"/>
              </a:lnSpc>
              <a:spcBef>
                <a:spcPts val="500"/>
              </a:spcBef>
              <a:spcAft>
                <a:spcPts val="0"/>
              </a:spcAft>
              <a:buSzPts val="1300"/>
              <a:buNone/>
              <a:defRPr sz="1300"/>
            </a:lvl9pPr>
          </a:lstStyle>
          <a:p/>
        </p:txBody>
      </p:sp>
      <p:sp>
        <p:nvSpPr>
          <p:cNvPr id="202" name="Google Shape;202;p32"/>
          <p:cNvSpPr txBox="1"/>
          <p:nvPr/>
        </p:nvSpPr>
        <p:spPr>
          <a:xfrm>
            <a:off x="3486234"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203" name="Google Shape;203;p32"/>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2">
  <p:cSld name="TITLE_2_1_1_2_2_2">
    <p:bg>
      <p:bgPr>
        <a:solidFill>
          <a:srgbClr val="000000"/>
        </a:solidFill>
      </p:bgPr>
    </p:bg>
    <p:spTree>
      <p:nvGrpSpPr>
        <p:cNvPr id="27" name="Shape 27"/>
        <p:cNvGrpSpPr/>
        <p:nvPr/>
      </p:nvGrpSpPr>
      <p:grpSpPr>
        <a:xfrm>
          <a:off x="0" y="0"/>
          <a:ext cx="0" cy="0"/>
          <a:chOff x="0" y="0"/>
          <a:chExt cx="0" cy="0"/>
        </a:xfrm>
      </p:grpSpPr>
      <p:sp>
        <p:nvSpPr>
          <p:cNvPr id="28" name="Google Shape;28;p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None/>
              <a:defRPr sz="2000">
                <a:solidFill>
                  <a:schemeClr val="lt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9" name="Google Shape;29;p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33" name="Google Shape;33;p4"/>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34" name="Google Shape;34;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White_1">
    <p:bg>
      <p:bgPr>
        <a:solidFill>
          <a:schemeClr val="lt2"/>
        </a:solidFill>
      </p:bgPr>
    </p:bg>
    <p:spTree>
      <p:nvGrpSpPr>
        <p:cNvPr id="204" name="Shape 204"/>
        <p:cNvGrpSpPr/>
        <p:nvPr/>
      </p:nvGrpSpPr>
      <p:grpSpPr>
        <a:xfrm>
          <a:off x="0" y="0"/>
          <a:ext cx="0" cy="0"/>
          <a:chOff x="0" y="0"/>
          <a:chExt cx="0" cy="0"/>
        </a:xfrm>
      </p:grpSpPr>
      <p:pic>
        <p:nvPicPr>
          <p:cNvPr id="205" name="Google Shape;205;p33"/>
          <p:cNvPicPr preferRelativeResize="0"/>
          <p:nvPr/>
        </p:nvPicPr>
        <p:blipFill rotWithShape="1">
          <a:blip r:embed="rId2">
            <a:alphaModFix/>
          </a:blip>
          <a:srcRect b="0" l="0" r="0" t="0"/>
          <a:stretch/>
        </p:blipFill>
        <p:spPr>
          <a:xfrm>
            <a:off x="0" y="0"/>
            <a:ext cx="9144000" cy="5138740"/>
          </a:xfrm>
          <a:prstGeom prst="rect">
            <a:avLst/>
          </a:prstGeom>
          <a:noFill/>
          <a:ln>
            <a:noFill/>
          </a:ln>
        </p:spPr>
      </p:pic>
      <p:pic>
        <p:nvPicPr>
          <p:cNvPr id="206" name="Google Shape;206;p33"/>
          <p:cNvPicPr preferRelativeResize="0"/>
          <p:nvPr/>
        </p:nvPicPr>
        <p:blipFill rotWithShape="1">
          <a:blip r:embed="rId3">
            <a:alphaModFix/>
          </a:blip>
          <a:srcRect b="0" l="0" r="0" t="0"/>
          <a:stretch/>
        </p:blipFill>
        <p:spPr>
          <a:xfrm>
            <a:off x="-6" y="0"/>
            <a:ext cx="2598263" cy="5143501"/>
          </a:xfrm>
          <a:prstGeom prst="rect">
            <a:avLst/>
          </a:prstGeom>
          <a:noFill/>
          <a:ln>
            <a:noFill/>
          </a:ln>
        </p:spPr>
      </p:pic>
      <p:pic>
        <p:nvPicPr>
          <p:cNvPr id="207" name="Google Shape;207;p33"/>
          <p:cNvPicPr preferRelativeResize="0"/>
          <p:nvPr/>
        </p:nvPicPr>
        <p:blipFill rotWithShape="1">
          <a:blip r:embed="rId4">
            <a:alphaModFix/>
          </a:blip>
          <a:srcRect b="0" l="0" r="0" t="0"/>
          <a:stretch/>
        </p:blipFill>
        <p:spPr>
          <a:xfrm>
            <a:off x="872312" y="1223974"/>
            <a:ext cx="669650" cy="502225"/>
          </a:xfrm>
          <a:prstGeom prst="rect">
            <a:avLst/>
          </a:prstGeom>
          <a:noFill/>
          <a:ln>
            <a:noFill/>
          </a:ln>
        </p:spPr>
      </p:pic>
      <p:sp>
        <p:nvSpPr>
          <p:cNvPr id="208" name="Google Shape;208;p33"/>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209" name="Google Shape;209;p33"/>
          <p:cNvSpPr txBox="1"/>
          <p:nvPr>
            <p:ph type="title"/>
          </p:nvPr>
        </p:nvSpPr>
        <p:spPr>
          <a:xfrm>
            <a:off x="1826200" y="1174000"/>
            <a:ext cx="6690600" cy="1728300"/>
          </a:xfrm>
          <a:prstGeom prst="rect">
            <a:avLst/>
          </a:prstGeom>
          <a:noFill/>
          <a:ln>
            <a:noFill/>
          </a:ln>
        </p:spPr>
        <p:txBody>
          <a:bodyPr anchorCtr="0" anchor="t" bIns="45700" lIns="91425" spcFirstLastPara="1" rIns="91425" wrap="square" tIns="45700">
            <a:noAutofit/>
          </a:bodyPr>
          <a:lstStyle>
            <a:lvl1pPr lvl="0" rtl="0" algn="l">
              <a:lnSpc>
                <a:spcPct val="115000"/>
              </a:lnSpc>
              <a:spcBef>
                <a:spcPts val="0"/>
              </a:spcBef>
              <a:spcAft>
                <a:spcPts val="0"/>
              </a:spcAft>
              <a:buSzPts val="2600"/>
              <a:buFont typeface="Montserrat SemiBold"/>
              <a:buNone/>
              <a:defRPr sz="26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210" name="Google Shape;210;p33"/>
          <p:cNvSpPr txBox="1"/>
          <p:nvPr>
            <p:ph idx="1" type="subTitle"/>
          </p:nvPr>
        </p:nvSpPr>
        <p:spPr>
          <a:xfrm>
            <a:off x="1826200" y="3238978"/>
            <a:ext cx="5983500" cy="34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1000"/>
              </a:spcBef>
              <a:spcAft>
                <a:spcPts val="0"/>
              </a:spcAft>
              <a:buClr>
                <a:schemeClr val="accent6"/>
              </a:buClr>
              <a:buSzPts val="1400"/>
              <a:buFont typeface="Montserrat"/>
              <a:buNone/>
              <a:defRPr b="1" sz="1400">
                <a:solidFill>
                  <a:schemeClr val="accent6"/>
                </a:solidFill>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211" name="Google Shape;211;p33"/>
          <p:cNvSpPr txBox="1"/>
          <p:nvPr>
            <p:ph idx="2" type="subTitle"/>
          </p:nvPr>
        </p:nvSpPr>
        <p:spPr>
          <a:xfrm>
            <a:off x="1826200" y="3570901"/>
            <a:ext cx="6037800" cy="889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SzPts val="1100"/>
              <a:buFont typeface="Montserrat Medium"/>
              <a:buNone/>
              <a:defRPr sz="1100">
                <a:latin typeface="Montserrat Medium"/>
                <a:ea typeface="Montserrat Medium"/>
                <a:cs typeface="Montserrat Medium"/>
                <a:sym typeface="Montserrat Medium"/>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pic>
        <p:nvPicPr>
          <p:cNvPr id="212" name="Google Shape;212;p33"/>
          <p:cNvPicPr preferRelativeResize="0"/>
          <p:nvPr/>
        </p:nvPicPr>
        <p:blipFill rotWithShape="1">
          <a:blip r:embed="rId5">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2">
  <p:cSld name="TITLE_AND_BODY_2">
    <p:bg>
      <p:bgPr>
        <a:solidFill>
          <a:schemeClr val="lt2"/>
        </a:solidFill>
      </p:bgPr>
    </p:bg>
    <p:spTree>
      <p:nvGrpSpPr>
        <p:cNvPr id="213" name="Shape 213"/>
        <p:cNvGrpSpPr/>
        <p:nvPr/>
      </p:nvGrpSpPr>
      <p:grpSpPr>
        <a:xfrm>
          <a:off x="0" y="0"/>
          <a:ext cx="0" cy="0"/>
          <a:chOff x="0" y="0"/>
          <a:chExt cx="0" cy="0"/>
        </a:xfrm>
      </p:grpSpPr>
      <p:pic>
        <p:nvPicPr>
          <p:cNvPr id="214" name="Google Shape;214;p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5" name="Google Shape;215;p34"/>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216" name="Google Shape;216;p34"/>
          <p:cNvSpPr txBox="1"/>
          <p:nvPr>
            <p:ph type="title"/>
          </p:nvPr>
        </p:nvSpPr>
        <p:spPr>
          <a:xfrm>
            <a:off x="2275075" y="1330925"/>
            <a:ext cx="6358500" cy="1935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3200"/>
              <a:buFont typeface="Montserrat"/>
              <a:buNone/>
              <a:defRPr b="1" sz="3200">
                <a:latin typeface="Montserrat"/>
                <a:ea typeface="Montserrat"/>
                <a:cs typeface="Montserrat"/>
                <a:sym typeface="Montserrat"/>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217" name="Google Shape;217;p34"/>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ark">
  <p:cSld name="1_Intro-dark">
    <p:bg>
      <p:bgPr>
        <a:solidFill>
          <a:schemeClr val="lt2"/>
        </a:solidFill>
      </p:bgPr>
    </p:bg>
    <p:spTree>
      <p:nvGrpSpPr>
        <p:cNvPr id="218" name="Shape 218"/>
        <p:cNvGrpSpPr/>
        <p:nvPr/>
      </p:nvGrpSpPr>
      <p:grpSpPr>
        <a:xfrm>
          <a:off x="0" y="0"/>
          <a:ext cx="0" cy="0"/>
          <a:chOff x="0" y="0"/>
          <a:chExt cx="0" cy="0"/>
        </a:xfrm>
      </p:grpSpPr>
      <p:pic>
        <p:nvPicPr>
          <p:cNvPr id="219" name="Google Shape;219;p3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0" name="Google Shape;220;p35"/>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21" name="Google Shape;221;p35"/>
          <p:cNvPicPr preferRelativeResize="0"/>
          <p:nvPr/>
        </p:nvPicPr>
        <p:blipFill rotWithShape="1">
          <a:blip r:embed="rId3">
            <a:alphaModFix/>
          </a:blip>
          <a:srcRect b="0" l="0" r="0" t="0"/>
          <a:stretch/>
        </p:blipFill>
        <p:spPr>
          <a:xfrm>
            <a:off x="8101275" y="4859793"/>
            <a:ext cx="918751" cy="195800"/>
          </a:xfrm>
          <a:prstGeom prst="rect">
            <a:avLst/>
          </a:prstGeom>
          <a:noFill/>
          <a:ln>
            <a:noFill/>
          </a:ln>
        </p:spPr>
      </p:pic>
      <p:sp>
        <p:nvSpPr>
          <p:cNvPr id="222" name="Google Shape;222;p35"/>
          <p:cNvSpPr txBox="1"/>
          <p:nvPr>
            <p:ph type="title"/>
          </p:nvPr>
        </p:nvSpPr>
        <p:spPr>
          <a:xfrm>
            <a:off x="440082" y="1961515"/>
            <a:ext cx="6603900" cy="76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5600"/>
              <a:buFont typeface="Montserrat ExtraBold"/>
              <a:buNone/>
              <a:defRPr b="1" sz="56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223" name="Google Shape;223;p35"/>
          <p:cNvSpPr txBox="1"/>
          <p:nvPr>
            <p:ph idx="1" type="subTitle"/>
          </p:nvPr>
        </p:nvSpPr>
        <p:spPr>
          <a:xfrm>
            <a:off x="491123" y="2762089"/>
            <a:ext cx="4656900" cy="3912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Clr>
                <a:schemeClr val="lt1"/>
              </a:buClr>
              <a:buSzPts val="1600"/>
              <a:buNone/>
              <a:defRPr>
                <a:solidFill>
                  <a:schemeClr val="lt1"/>
                </a:solidFill>
              </a:defRPr>
            </a:lvl2pPr>
            <a:lvl3pPr lvl="2" rtl="0" algn="l">
              <a:lnSpc>
                <a:spcPct val="90000"/>
              </a:lnSpc>
              <a:spcBef>
                <a:spcPts val="500"/>
              </a:spcBef>
              <a:spcAft>
                <a:spcPts val="0"/>
              </a:spcAft>
              <a:buClr>
                <a:schemeClr val="lt1"/>
              </a:buClr>
              <a:buSzPts val="1400"/>
              <a:buNone/>
              <a:defRPr>
                <a:solidFill>
                  <a:schemeClr val="lt1"/>
                </a:solidFill>
              </a:defRPr>
            </a:lvl3pPr>
            <a:lvl4pPr lvl="3" rtl="0" algn="l">
              <a:lnSpc>
                <a:spcPct val="90000"/>
              </a:lnSpc>
              <a:spcBef>
                <a:spcPts val="500"/>
              </a:spcBef>
              <a:spcAft>
                <a:spcPts val="0"/>
              </a:spcAft>
              <a:buClr>
                <a:schemeClr val="lt1"/>
              </a:buClr>
              <a:buSzPts val="1200"/>
              <a:buNone/>
              <a:defRPr>
                <a:solidFill>
                  <a:schemeClr val="lt1"/>
                </a:solidFill>
              </a:defRPr>
            </a:lvl4pPr>
            <a:lvl5pPr lvl="4" rtl="0" algn="l">
              <a:lnSpc>
                <a:spcPct val="90000"/>
              </a:lnSpc>
              <a:spcBef>
                <a:spcPts val="500"/>
              </a:spcBef>
              <a:spcAft>
                <a:spcPts val="0"/>
              </a:spcAft>
              <a:buClr>
                <a:schemeClr val="lt1"/>
              </a:buClr>
              <a:buSzPts val="1200"/>
              <a:buNone/>
              <a:defRPr>
                <a:solidFill>
                  <a:schemeClr val="lt1"/>
                </a:solidFill>
              </a:defRPr>
            </a:lvl5pPr>
            <a:lvl6pPr lvl="5" rtl="0" algn="l">
              <a:lnSpc>
                <a:spcPct val="90000"/>
              </a:lnSpc>
              <a:spcBef>
                <a:spcPts val="500"/>
              </a:spcBef>
              <a:spcAft>
                <a:spcPts val="0"/>
              </a:spcAft>
              <a:buClr>
                <a:schemeClr val="lt1"/>
              </a:buClr>
              <a:buSzPts val="1800"/>
              <a:buNone/>
              <a:defRPr>
                <a:solidFill>
                  <a:schemeClr val="lt1"/>
                </a:solidFill>
              </a:defRPr>
            </a:lvl6pPr>
            <a:lvl7pPr lvl="6" rtl="0" algn="l">
              <a:lnSpc>
                <a:spcPct val="90000"/>
              </a:lnSpc>
              <a:spcBef>
                <a:spcPts val="500"/>
              </a:spcBef>
              <a:spcAft>
                <a:spcPts val="0"/>
              </a:spcAft>
              <a:buClr>
                <a:schemeClr val="lt1"/>
              </a:buClr>
              <a:buSzPts val="1800"/>
              <a:buNone/>
              <a:defRPr>
                <a:solidFill>
                  <a:schemeClr val="lt1"/>
                </a:solidFill>
              </a:defRPr>
            </a:lvl7pPr>
            <a:lvl8pPr lvl="7" rtl="0" algn="l">
              <a:lnSpc>
                <a:spcPct val="90000"/>
              </a:lnSpc>
              <a:spcBef>
                <a:spcPts val="500"/>
              </a:spcBef>
              <a:spcAft>
                <a:spcPts val="0"/>
              </a:spcAft>
              <a:buClr>
                <a:schemeClr val="lt1"/>
              </a:buClr>
              <a:buSzPts val="1800"/>
              <a:buNone/>
              <a:defRPr>
                <a:solidFill>
                  <a:schemeClr val="lt1"/>
                </a:solidFill>
              </a:defRPr>
            </a:lvl8pPr>
            <a:lvl9pPr lvl="8" rtl="0" algn="l">
              <a:lnSpc>
                <a:spcPct val="90000"/>
              </a:lnSpc>
              <a:spcBef>
                <a:spcPts val="500"/>
              </a:spcBef>
              <a:spcAft>
                <a:spcPts val="0"/>
              </a:spcAft>
              <a:buClr>
                <a:schemeClr val="lt1"/>
              </a:buClr>
              <a:buSzPts val="1800"/>
              <a:buNone/>
              <a:defRPr>
                <a:solidFill>
                  <a:schemeClr val="lt1"/>
                </a:solidFill>
              </a:defRPr>
            </a:lvl9pPr>
          </a:lstStyle>
          <a:p/>
        </p:txBody>
      </p:sp>
      <p:sp>
        <p:nvSpPr>
          <p:cNvPr id="224" name="Google Shape;224;p35"/>
          <p:cNvSpPr/>
          <p:nvPr/>
        </p:nvSpPr>
        <p:spPr>
          <a:xfrm>
            <a:off x="541075" y="3523425"/>
            <a:ext cx="1066800" cy="10668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5" name="Google Shape;225;p35"/>
          <p:cNvPicPr preferRelativeResize="0"/>
          <p:nvPr/>
        </p:nvPicPr>
        <p:blipFill rotWithShape="1">
          <a:blip r:embed="rId4">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226" name="Shape 226"/>
        <p:cNvGrpSpPr/>
        <p:nvPr/>
      </p:nvGrpSpPr>
      <p:grpSpPr>
        <a:xfrm>
          <a:off x="0" y="0"/>
          <a:ext cx="0" cy="0"/>
          <a:chOff x="0" y="0"/>
          <a:chExt cx="0" cy="0"/>
        </a:xfrm>
      </p:grpSpPr>
      <p:pic>
        <p:nvPicPr>
          <p:cNvPr id="227" name="Google Shape;227;p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8" name="Google Shape;228;p36"/>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500"/>
              <a:buFont typeface="Montserrat ExtraBold"/>
              <a:buNone/>
              <a:defRPr b="1" sz="25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9" name="Google Shape;229;p36"/>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230" name="Google Shape;230;p36"/>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
        <p:nvSpPr>
          <p:cNvPr id="231" name="Google Shape;231;p36"/>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6"/>
          <p:cNvSpPr txBox="1"/>
          <p:nvPr>
            <p:ph idx="1" type="body"/>
          </p:nvPr>
        </p:nvSpPr>
        <p:spPr>
          <a:xfrm>
            <a:off x="98310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SzPts val="1000"/>
              <a:buChar char="•"/>
              <a:defRPr sz="1000"/>
            </a:lvl1pPr>
            <a:lvl2pPr indent="-292100" lvl="1" marL="914400" rtl="0" algn="ctr">
              <a:lnSpc>
                <a:spcPct val="90000"/>
              </a:lnSpc>
              <a:spcBef>
                <a:spcPts val="500"/>
              </a:spcBef>
              <a:spcAft>
                <a:spcPts val="0"/>
              </a:spcAft>
              <a:buSzPts val="1000"/>
              <a:buChar char="◦"/>
              <a:defRPr sz="1000"/>
            </a:lvl2pPr>
            <a:lvl3pPr indent="-292100" lvl="2" marL="1371600" rtl="0" algn="ctr">
              <a:lnSpc>
                <a:spcPct val="90000"/>
              </a:lnSpc>
              <a:spcBef>
                <a:spcPts val="500"/>
              </a:spcBef>
              <a:spcAft>
                <a:spcPts val="0"/>
              </a:spcAft>
              <a:buSzPts val="1000"/>
              <a:buChar char="▪"/>
              <a:defRPr sz="1000"/>
            </a:lvl3pPr>
            <a:lvl4pPr indent="-292100" lvl="3" marL="1828800" rtl="0" algn="ctr">
              <a:lnSpc>
                <a:spcPct val="90000"/>
              </a:lnSpc>
              <a:spcBef>
                <a:spcPts val="500"/>
              </a:spcBef>
              <a:spcAft>
                <a:spcPts val="0"/>
              </a:spcAft>
              <a:buSzPts val="1000"/>
              <a:buChar char="▫"/>
              <a:defRPr sz="1000"/>
            </a:lvl4pPr>
            <a:lvl5pPr indent="-292100" lvl="4" marL="2286000" rtl="0" algn="ctr">
              <a:lnSpc>
                <a:spcPct val="90000"/>
              </a:lnSpc>
              <a:spcBef>
                <a:spcPts val="500"/>
              </a:spcBef>
              <a:spcAft>
                <a:spcPts val="0"/>
              </a:spcAft>
              <a:buSzPts val="1000"/>
              <a:buChar char="•"/>
              <a:defRPr sz="1000"/>
            </a:lvl5pPr>
            <a:lvl6pPr indent="-292100" lvl="5" marL="2743200" rtl="0" algn="ctr">
              <a:lnSpc>
                <a:spcPct val="90000"/>
              </a:lnSpc>
              <a:spcBef>
                <a:spcPts val="500"/>
              </a:spcBef>
              <a:spcAft>
                <a:spcPts val="0"/>
              </a:spcAft>
              <a:buSzPts val="1000"/>
              <a:buChar char="•"/>
              <a:defRPr sz="1000"/>
            </a:lvl6pPr>
            <a:lvl7pPr indent="-292100" lvl="6" marL="3200400" rtl="0" algn="ctr">
              <a:lnSpc>
                <a:spcPct val="90000"/>
              </a:lnSpc>
              <a:spcBef>
                <a:spcPts val="500"/>
              </a:spcBef>
              <a:spcAft>
                <a:spcPts val="0"/>
              </a:spcAft>
              <a:buSzPts val="1000"/>
              <a:buChar char="•"/>
              <a:defRPr sz="1000"/>
            </a:lvl7pPr>
            <a:lvl8pPr indent="-292100" lvl="7" marL="3657600" rtl="0" algn="ctr">
              <a:lnSpc>
                <a:spcPct val="90000"/>
              </a:lnSpc>
              <a:spcBef>
                <a:spcPts val="500"/>
              </a:spcBef>
              <a:spcAft>
                <a:spcPts val="0"/>
              </a:spcAft>
              <a:buSzPts val="1000"/>
              <a:buChar char="•"/>
              <a:defRPr sz="1000"/>
            </a:lvl8pPr>
            <a:lvl9pPr indent="-292100" lvl="8" marL="4114800" rtl="0" algn="ctr">
              <a:lnSpc>
                <a:spcPct val="90000"/>
              </a:lnSpc>
              <a:spcBef>
                <a:spcPts val="500"/>
              </a:spcBef>
              <a:spcAft>
                <a:spcPts val="0"/>
              </a:spcAft>
              <a:buSzPts val="1000"/>
              <a:buChar char="•"/>
              <a:defRPr sz="1000"/>
            </a:lvl9pPr>
          </a:lstStyle>
          <a:p/>
        </p:txBody>
      </p:sp>
      <p:sp>
        <p:nvSpPr>
          <p:cNvPr id="233" name="Google Shape;233;p36"/>
          <p:cNvSpPr txBox="1"/>
          <p:nvPr>
            <p:ph idx="2" type="body"/>
          </p:nvPr>
        </p:nvSpPr>
        <p:spPr>
          <a:xfrm>
            <a:off x="373635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SzPts val="1000"/>
              <a:buChar char="•"/>
              <a:defRPr sz="1000"/>
            </a:lvl1pPr>
            <a:lvl2pPr indent="-292100" lvl="1" marL="914400" rtl="0" algn="ctr">
              <a:lnSpc>
                <a:spcPct val="90000"/>
              </a:lnSpc>
              <a:spcBef>
                <a:spcPts val="500"/>
              </a:spcBef>
              <a:spcAft>
                <a:spcPts val="0"/>
              </a:spcAft>
              <a:buSzPts val="1000"/>
              <a:buChar char="◦"/>
              <a:defRPr sz="1000"/>
            </a:lvl2pPr>
            <a:lvl3pPr indent="-292100" lvl="2" marL="1371600" rtl="0" algn="ctr">
              <a:lnSpc>
                <a:spcPct val="90000"/>
              </a:lnSpc>
              <a:spcBef>
                <a:spcPts val="500"/>
              </a:spcBef>
              <a:spcAft>
                <a:spcPts val="0"/>
              </a:spcAft>
              <a:buSzPts val="1000"/>
              <a:buChar char="▪"/>
              <a:defRPr sz="1000"/>
            </a:lvl3pPr>
            <a:lvl4pPr indent="-292100" lvl="3" marL="1828800" rtl="0" algn="ctr">
              <a:lnSpc>
                <a:spcPct val="90000"/>
              </a:lnSpc>
              <a:spcBef>
                <a:spcPts val="500"/>
              </a:spcBef>
              <a:spcAft>
                <a:spcPts val="0"/>
              </a:spcAft>
              <a:buSzPts val="1000"/>
              <a:buChar char="▫"/>
              <a:defRPr sz="1000"/>
            </a:lvl4pPr>
            <a:lvl5pPr indent="-292100" lvl="4" marL="2286000" rtl="0" algn="ctr">
              <a:lnSpc>
                <a:spcPct val="90000"/>
              </a:lnSpc>
              <a:spcBef>
                <a:spcPts val="500"/>
              </a:spcBef>
              <a:spcAft>
                <a:spcPts val="0"/>
              </a:spcAft>
              <a:buSzPts val="1000"/>
              <a:buChar char="•"/>
              <a:defRPr sz="1000"/>
            </a:lvl5pPr>
            <a:lvl6pPr indent="-292100" lvl="5" marL="2743200" rtl="0" algn="ctr">
              <a:lnSpc>
                <a:spcPct val="90000"/>
              </a:lnSpc>
              <a:spcBef>
                <a:spcPts val="500"/>
              </a:spcBef>
              <a:spcAft>
                <a:spcPts val="0"/>
              </a:spcAft>
              <a:buSzPts val="1000"/>
              <a:buChar char="•"/>
              <a:defRPr sz="1000"/>
            </a:lvl6pPr>
            <a:lvl7pPr indent="-292100" lvl="6" marL="3200400" rtl="0" algn="ctr">
              <a:lnSpc>
                <a:spcPct val="90000"/>
              </a:lnSpc>
              <a:spcBef>
                <a:spcPts val="500"/>
              </a:spcBef>
              <a:spcAft>
                <a:spcPts val="0"/>
              </a:spcAft>
              <a:buSzPts val="1000"/>
              <a:buChar char="•"/>
              <a:defRPr sz="1000"/>
            </a:lvl7pPr>
            <a:lvl8pPr indent="-292100" lvl="7" marL="3657600" rtl="0" algn="ctr">
              <a:lnSpc>
                <a:spcPct val="90000"/>
              </a:lnSpc>
              <a:spcBef>
                <a:spcPts val="500"/>
              </a:spcBef>
              <a:spcAft>
                <a:spcPts val="0"/>
              </a:spcAft>
              <a:buSzPts val="1000"/>
              <a:buChar char="•"/>
              <a:defRPr sz="1000"/>
            </a:lvl8pPr>
            <a:lvl9pPr indent="-292100" lvl="8" marL="4114800" rtl="0" algn="ctr">
              <a:lnSpc>
                <a:spcPct val="90000"/>
              </a:lnSpc>
              <a:spcBef>
                <a:spcPts val="500"/>
              </a:spcBef>
              <a:spcAft>
                <a:spcPts val="0"/>
              </a:spcAft>
              <a:buSzPts val="1000"/>
              <a:buChar char="•"/>
              <a:defRPr sz="1000"/>
            </a:lvl9pPr>
          </a:lstStyle>
          <a:p/>
        </p:txBody>
      </p:sp>
      <p:sp>
        <p:nvSpPr>
          <p:cNvPr id="234" name="Google Shape;234;p36"/>
          <p:cNvSpPr txBox="1"/>
          <p:nvPr>
            <p:ph idx="3" type="body"/>
          </p:nvPr>
        </p:nvSpPr>
        <p:spPr>
          <a:xfrm>
            <a:off x="648960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SzPts val="1000"/>
              <a:buChar char="•"/>
              <a:defRPr sz="1000"/>
            </a:lvl1pPr>
            <a:lvl2pPr indent="-292100" lvl="1" marL="914400" rtl="0" algn="ctr">
              <a:lnSpc>
                <a:spcPct val="90000"/>
              </a:lnSpc>
              <a:spcBef>
                <a:spcPts val="500"/>
              </a:spcBef>
              <a:spcAft>
                <a:spcPts val="0"/>
              </a:spcAft>
              <a:buSzPts val="1000"/>
              <a:buChar char="◦"/>
              <a:defRPr sz="1000"/>
            </a:lvl2pPr>
            <a:lvl3pPr indent="-292100" lvl="2" marL="1371600" rtl="0" algn="ctr">
              <a:lnSpc>
                <a:spcPct val="90000"/>
              </a:lnSpc>
              <a:spcBef>
                <a:spcPts val="500"/>
              </a:spcBef>
              <a:spcAft>
                <a:spcPts val="0"/>
              </a:spcAft>
              <a:buSzPts val="1000"/>
              <a:buChar char="▪"/>
              <a:defRPr sz="1000"/>
            </a:lvl3pPr>
            <a:lvl4pPr indent="-292100" lvl="3" marL="1828800" rtl="0" algn="ctr">
              <a:lnSpc>
                <a:spcPct val="90000"/>
              </a:lnSpc>
              <a:spcBef>
                <a:spcPts val="500"/>
              </a:spcBef>
              <a:spcAft>
                <a:spcPts val="0"/>
              </a:spcAft>
              <a:buSzPts val="1000"/>
              <a:buChar char="▫"/>
              <a:defRPr sz="1000"/>
            </a:lvl4pPr>
            <a:lvl5pPr indent="-292100" lvl="4" marL="2286000" rtl="0" algn="ctr">
              <a:lnSpc>
                <a:spcPct val="90000"/>
              </a:lnSpc>
              <a:spcBef>
                <a:spcPts val="500"/>
              </a:spcBef>
              <a:spcAft>
                <a:spcPts val="0"/>
              </a:spcAft>
              <a:buSzPts val="1000"/>
              <a:buChar char="•"/>
              <a:defRPr sz="1000"/>
            </a:lvl5pPr>
            <a:lvl6pPr indent="-292100" lvl="5" marL="2743200" rtl="0" algn="ctr">
              <a:lnSpc>
                <a:spcPct val="90000"/>
              </a:lnSpc>
              <a:spcBef>
                <a:spcPts val="500"/>
              </a:spcBef>
              <a:spcAft>
                <a:spcPts val="0"/>
              </a:spcAft>
              <a:buSzPts val="1000"/>
              <a:buChar char="•"/>
              <a:defRPr sz="1000"/>
            </a:lvl6pPr>
            <a:lvl7pPr indent="-292100" lvl="6" marL="3200400" rtl="0" algn="ctr">
              <a:lnSpc>
                <a:spcPct val="90000"/>
              </a:lnSpc>
              <a:spcBef>
                <a:spcPts val="500"/>
              </a:spcBef>
              <a:spcAft>
                <a:spcPts val="0"/>
              </a:spcAft>
              <a:buSzPts val="1000"/>
              <a:buChar char="•"/>
              <a:defRPr sz="1000"/>
            </a:lvl7pPr>
            <a:lvl8pPr indent="-292100" lvl="7" marL="3657600" rtl="0" algn="ctr">
              <a:lnSpc>
                <a:spcPct val="90000"/>
              </a:lnSpc>
              <a:spcBef>
                <a:spcPts val="500"/>
              </a:spcBef>
              <a:spcAft>
                <a:spcPts val="0"/>
              </a:spcAft>
              <a:buSzPts val="1000"/>
              <a:buChar char="•"/>
              <a:defRPr sz="1000"/>
            </a:lvl8pPr>
            <a:lvl9pPr indent="-292100" lvl="8" marL="4114800" rtl="0" algn="ctr">
              <a:lnSpc>
                <a:spcPct val="90000"/>
              </a:lnSpc>
              <a:spcBef>
                <a:spcPts val="500"/>
              </a:spcBef>
              <a:spcAft>
                <a:spcPts val="0"/>
              </a:spcAft>
              <a:buSzPts val="1000"/>
              <a:buChar char="•"/>
              <a:defRPr sz="1000"/>
            </a:lvl9pPr>
          </a:lstStyle>
          <a:p/>
        </p:txBody>
      </p:sp>
      <p:sp>
        <p:nvSpPr>
          <p:cNvPr id="235" name="Google Shape;235;p36"/>
          <p:cNvSpPr/>
          <p:nvPr>
            <p:ph idx="4" type="pic"/>
          </p:nvPr>
        </p:nvSpPr>
        <p:spPr>
          <a:xfrm>
            <a:off x="1033800" y="1657900"/>
            <a:ext cx="1569900" cy="1569900"/>
          </a:xfrm>
          <a:prstGeom prst="roundRect">
            <a:avLst>
              <a:gd fmla="val 4429" name="adj"/>
            </a:avLst>
          </a:prstGeom>
          <a:noFill/>
          <a:ln>
            <a:noFill/>
          </a:ln>
        </p:spPr>
      </p:sp>
      <p:sp>
        <p:nvSpPr>
          <p:cNvPr id="236" name="Google Shape;236;p36"/>
          <p:cNvSpPr/>
          <p:nvPr>
            <p:ph idx="5" type="pic"/>
          </p:nvPr>
        </p:nvSpPr>
        <p:spPr>
          <a:xfrm>
            <a:off x="3787050" y="1657900"/>
            <a:ext cx="1569900" cy="1569900"/>
          </a:xfrm>
          <a:prstGeom prst="roundRect">
            <a:avLst>
              <a:gd fmla="val 4429" name="adj"/>
            </a:avLst>
          </a:prstGeom>
          <a:noFill/>
          <a:ln>
            <a:noFill/>
          </a:ln>
        </p:spPr>
      </p:sp>
      <p:sp>
        <p:nvSpPr>
          <p:cNvPr id="237" name="Google Shape;237;p36"/>
          <p:cNvSpPr/>
          <p:nvPr>
            <p:ph idx="6" type="pic"/>
          </p:nvPr>
        </p:nvSpPr>
        <p:spPr>
          <a:xfrm>
            <a:off x="6540300" y="1657900"/>
            <a:ext cx="1569900" cy="1569900"/>
          </a:xfrm>
          <a:prstGeom prst="roundRect">
            <a:avLst>
              <a:gd fmla="val 4429" name="adj"/>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ure2-dark">
  <p:cSld name="CUSTOM_1_1_1_1">
    <p:spTree>
      <p:nvGrpSpPr>
        <p:cNvPr id="238" name="Shape 238"/>
        <p:cNvGrpSpPr/>
        <p:nvPr/>
      </p:nvGrpSpPr>
      <p:grpSpPr>
        <a:xfrm>
          <a:off x="0" y="0"/>
          <a:ext cx="0" cy="0"/>
          <a:chOff x="0" y="0"/>
          <a:chExt cx="0" cy="0"/>
        </a:xfrm>
      </p:grpSpPr>
      <p:pic>
        <p:nvPicPr>
          <p:cNvPr id="239" name="Google Shape;239;p37"/>
          <p:cNvPicPr preferRelativeResize="0"/>
          <p:nvPr/>
        </p:nvPicPr>
        <p:blipFill rotWithShape="1">
          <a:blip r:embed="rId2">
            <a:alphaModFix/>
          </a:blip>
          <a:srcRect b="0" l="0" r="0" t="0"/>
          <a:stretch/>
        </p:blipFill>
        <p:spPr>
          <a:xfrm>
            <a:off x="0" y="0"/>
            <a:ext cx="9144000" cy="5143505"/>
          </a:xfrm>
          <a:prstGeom prst="rect">
            <a:avLst/>
          </a:prstGeom>
          <a:noFill/>
          <a:ln>
            <a:noFill/>
          </a:ln>
        </p:spPr>
      </p:pic>
      <p:pic>
        <p:nvPicPr>
          <p:cNvPr id="240" name="Google Shape;240;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41" name="Google Shape;241;p37"/>
          <p:cNvPicPr preferRelativeResize="0"/>
          <p:nvPr/>
        </p:nvPicPr>
        <p:blipFill rotWithShape="1">
          <a:blip r:embed="rId4">
            <a:alphaModFix/>
          </a:blip>
          <a:srcRect b="0" l="0" r="0" t="0"/>
          <a:stretch/>
        </p:blipFill>
        <p:spPr>
          <a:xfrm>
            <a:off x="0" y="0"/>
            <a:ext cx="9144000" cy="5143500"/>
          </a:xfrm>
          <a:prstGeom prst="rect">
            <a:avLst/>
          </a:prstGeom>
          <a:noFill/>
          <a:ln>
            <a:noFill/>
          </a:ln>
        </p:spPr>
      </p:pic>
      <p:pic>
        <p:nvPicPr>
          <p:cNvPr id="242" name="Google Shape;242;p37"/>
          <p:cNvPicPr preferRelativeResize="0"/>
          <p:nvPr/>
        </p:nvPicPr>
        <p:blipFill rotWithShape="1">
          <a:blip r:embed="rId5">
            <a:alphaModFix/>
          </a:blip>
          <a:srcRect b="0" l="0" r="0" t="0"/>
          <a:stretch/>
        </p:blipFill>
        <p:spPr>
          <a:xfrm>
            <a:off x="0" y="0"/>
            <a:ext cx="9144000" cy="5143500"/>
          </a:xfrm>
          <a:prstGeom prst="rect">
            <a:avLst/>
          </a:prstGeom>
          <a:noFill/>
          <a:ln>
            <a:noFill/>
          </a:ln>
        </p:spPr>
      </p:pic>
      <p:sp>
        <p:nvSpPr>
          <p:cNvPr id="243" name="Google Shape;243;p37"/>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44" name="Google Shape;244;p37"/>
          <p:cNvPicPr preferRelativeResize="0"/>
          <p:nvPr/>
        </p:nvPicPr>
        <p:blipFill rotWithShape="1">
          <a:blip r:embed="rId6">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5" name="Shape 245"/>
        <p:cNvGrpSpPr/>
        <p:nvPr/>
      </p:nvGrpSpPr>
      <p:grpSpPr>
        <a:xfrm>
          <a:off x="0" y="0"/>
          <a:ext cx="0" cy="0"/>
          <a:chOff x="0" y="0"/>
          <a:chExt cx="0" cy="0"/>
        </a:xfrm>
      </p:grpSpPr>
      <p:sp>
        <p:nvSpPr>
          <p:cNvPr id="246" name="Google Shape;246;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7" name="Google Shape;247;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8" name="Google Shape;24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51" name="Google Shape;25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4" name="Google Shape;254;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55" name="Google Shape;25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8" name="Google Shape;258;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59" name="Google Shape;259;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60" name="Google Shape;26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1" name="Shape 261"/>
        <p:cNvGrpSpPr/>
        <p:nvPr/>
      </p:nvGrpSpPr>
      <p:grpSpPr>
        <a:xfrm>
          <a:off x="0" y="0"/>
          <a:ext cx="0" cy="0"/>
          <a:chOff x="0" y="0"/>
          <a:chExt cx="0" cy="0"/>
        </a:xfrm>
      </p:grpSpPr>
      <p:sp>
        <p:nvSpPr>
          <p:cNvPr id="262" name="Google Shape;262;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3" name="Google Shape;26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35" name="Shape 35"/>
        <p:cNvGrpSpPr/>
        <p:nvPr/>
      </p:nvGrpSpPr>
      <p:grpSpPr>
        <a:xfrm>
          <a:off x="0" y="0"/>
          <a:ext cx="0" cy="0"/>
          <a:chOff x="0" y="0"/>
          <a:chExt cx="0" cy="0"/>
        </a:xfrm>
      </p:grpSpPr>
      <p:sp>
        <p:nvSpPr>
          <p:cNvPr id="36" name="Google Shape;36;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4" name="Shape 264"/>
        <p:cNvGrpSpPr/>
        <p:nvPr/>
      </p:nvGrpSpPr>
      <p:grpSpPr>
        <a:xfrm>
          <a:off x="0" y="0"/>
          <a:ext cx="0" cy="0"/>
          <a:chOff x="0" y="0"/>
          <a:chExt cx="0" cy="0"/>
        </a:xfrm>
      </p:grpSpPr>
      <p:sp>
        <p:nvSpPr>
          <p:cNvPr id="265" name="Google Shape;265;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66" name="Google Shape;266;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67" name="Google Shape;26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8" name="Shape 268"/>
        <p:cNvGrpSpPr/>
        <p:nvPr/>
      </p:nvGrpSpPr>
      <p:grpSpPr>
        <a:xfrm>
          <a:off x="0" y="0"/>
          <a:ext cx="0" cy="0"/>
          <a:chOff x="0" y="0"/>
          <a:chExt cx="0" cy="0"/>
        </a:xfrm>
      </p:grpSpPr>
      <p:sp>
        <p:nvSpPr>
          <p:cNvPr id="269" name="Google Shape;269;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70" name="Google Shape;27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1" name="Shape 271"/>
        <p:cNvGrpSpPr/>
        <p:nvPr/>
      </p:nvGrpSpPr>
      <p:grpSpPr>
        <a:xfrm>
          <a:off x="0" y="0"/>
          <a:ext cx="0" cy="0"/>
          <a:chOff x="0" y="0"/>
          <a:chExt cx="0" cy="0"/>
        </a:xfrm>
      </p:grpSpPr>
      <p:sp>
        <p:nvSpPr>
          <p:cNvPr id="272" name="Google Shape;272;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74" name="Google Shape;274;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5" name="Google Shape;275;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76" name="Google Shape;276;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7" name="Shape 277"/>
        <p:cNvGrpSpPr/>
        <p:nvPr/>
      </p:nvGrpSpPr>
      <p:grpSpPr>
        <a:xfrm>
          <a:off x="0" y="0"/>
          <a:ext cx="0" cy="0"/>
          <a:chOff x="0" y="0"/>
          <a:chExt cx="0" cy="0"/>
        </a:xfrm>
      </p:grpSpPr>
      <p:sp>
        <p:nvSpPr>
          <p:cNvPr id="278" name="Google Shape;278;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279" name="Google Shape;27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0" name="Shape 280"/>
        <p:cNvGrpSpPr/>
        <p:nvPr/>
      </p:nvGrpSpPr>
      <p:grpSpPr>
        <a:xfrm>
          <a:off x="0" y="0"/>
          <a:ext cx="0" cy="0"/>
          <a:chOff x="0" y="0"/>
          <a:chExt cx="0" cy="0"/>
        </a:xfrm>
      </p:grpSpPr>
      <p:sp>
        <p:nvSpPr>
          <p:cNvPr id="281" name="Google Shape;281;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82" name="Google Shape;282;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283" name="Google Shape;28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White">
    <p:bg>
      <p:bgPr>
        <a:solidFill>
          <a:schemeClr val="lt2"/>
        </a:solidFill>
      </p:bgPr>
    </p:bg>
    <p:spTree>
      <p:nvGrpSpPr>
        <p:cNvPr id="284" name="Shape 284"/>
        <p:cNvGrpSpPr/>
        <p:nvPr/>
      </p:nvGrpSpPr>
      <p:grpSpPr>
        <a:xfrm>
          <a:off x="0" y="0"/>
          <a:ext cx="0" cy="0"/>
          <a:chOff x="0" y="0"/>
          <a:chExt cx="0" cy="0"/>
        </a:xfrm>
      </p:grpSpPr>
      <p:sp>
        <p:nvSpPr>
          <p:cNvPr id="285" name="Google Shape;285;p48"/>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286" name="Google Shape;286;p48"/>
          <p:cNvPicPr preferRelativeResize="0"/>
          <p:nvPr/>
        </p:nvPicPr>
        <p:blipFill rotWithShape="1">
          <a:blip r:embed="rId2">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ark">
  <p:cSld name="1_Intro-dark 2">
    <p:bg>
      <p:bgPr>
        <a:solidFill>
          <a:schemeClr val="lt2"/>
        </a:solidFill>
      </p:bgPr>
    </p:bg>
    <p:spTree>
      <p:nvGrpSpPr>
        <p:cNvPr id="287" name="Shape 287"/>
        <p:cNvGrpSpPr/>
        <p:nvPr/>
      </p:nvGrpSpPr>
      <p:grpSpPr>
        <a:xfrm>
          <a:off x="0" y="0"/>
          <a:ext cx="0" cy="0"/>
          <a:chOff x="0" y="0"/>
          <a:chExt cx="0" cy="0"/>
        </a:xfrm>
      </p:grpSpPr>
      <p:pic>
        <p:nvPicPr>
          <p:cNvPr id="288" name="Google Shape;288;p4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89" name="Google Shape;289;p49"/>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90" name="Google Shape;290;p49"/>
          <p:cNvPicPr preferRelativeResize="0"/>
          <p:nvPr/>
        </p:nvPicPr>
        <p:blipFill rotWithShape="1">
          <a:blip r:embed="rId3">
            <a:alphaModFix/>
          </a:blip>
          <a:srcRect b="0" l="0" r="0" t="0"/>
          <a:stretch/>
        </p:blipFill>
        <p:spPr>
          <a:xfrm>
            <a:off x="8101275" y="4859793"/>
            <a:ext cx="918751" cy="195800"/>
          </a:xfrm>
          <a:prstGeom prst="rect">
            <a:avLst/>
          </a:prstGeom>
          <a:noFill/>
          <a:ln>
            <a:noFill/>
          </a:ln>
        </p:spPr>
      </p:pic>
      <p:sp>
        <p:nvSpPr>
          <p:cNvPr id="291" name="Google Shape;291;p49"/>
          <p:cNvSpPr txBox="1"/>
          <p:nvPr>
            <p:ph type="title"/>
          </p:nvPr>
        </p:nvSpPr>
        <p:spPr>
          <a:xfrm>
            <a:off x="440082" y="1961515"/>
            <a:ext cx="6603900" cy="76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5600"/>
              <a:buFont typeface="Montserrat ExtraBold"/>
              <a:buNone/>
              <a:defRPr b="1" sz="56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292" name="Google Shape;292;p49"/>
          <p:cNvSpPr txBox="1"/>
          <p:nvPr>
            <p:ph idx="1" type="subTitle"/>
          </p:nvPr>
        </p:nvSpPr>
        <p:spPr>
          <a:xfrm>
            <a:off x="491123" y="2762089"/>
            <a:ext cx="4656900" cy="3912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Clr>
                <a:schemeClr val="lt1"/>
              </a:buClr>
              <a:buSzPts val="1600"/>
              <a:buNone/>
              <a:defRPr>
                <a:solidFill>
                  <a:schemeClr val="lt1"/>
                </a:solidFill>
              </a:defRPr>
            </a:lvl2pPr>
            <a:lvl3pPr lvl="2" rtl="0" algn="l">
              <a:lnSpc>
                <a:spcPct val="90000"/>
              </a:lnSpc>
              <a:spcBef>
                <a:spcPts val="500"/>
              </a:spcBef>
              <a:spcAft>
                <a:spcPts val="0"/>
              </a:spcAft>
              <a:buClr>
                <a:schemeClr val="lt1"/>
              </a:buClr>
              <a:buSzPts val="1400"/>
              <a:buNone/>
              <a:defRPr>
                <a:solidFill>
                  <a:schemeClr val="lt1"/>
                </a:solidFill>
              </a:defRPr>
            </a:lvl3pPr>
            <a:lvl4pPr lvl="3" rtl="0" algn="l">
              <a:lnSpc>
                <a:spcPct val="90000"/>
              </a:lnSpc>
              <a:spcBef>
                <a:spcPts val="500"/>
              </a:spcBef>
              <a:spcAft>
                <a:spcPts val="0"/>
              </a:spcAft>
              <a:buClr>
                <a:schemeClr val="lt1"/>
              </a:buClr>
              <a:buSzPts val="1200"/>
              <a:buNone/>
              <a:defRPr>
                <a:solidFill>
                  <a:schemeClr val="lt1"/>
                </a:solidFill>
              </a:defRPr>
            </a:lvl4pPr>
            <a:lvl5pPr lvl="4" rtl="0" algn="l">
              <a:lnSpc>
                <a:spcPct val="90000"/>
              </a:lnSpc>
              <a:spcBef>
                <a:spcPts val="500"/>
              </a:spcBef>
              <a:spcAft>
                <a:spcPts val="0"/>
              </a:spcAft>
              <a:buClr>
                <a:schemeClr val="lt1"/>
              </a:buClr>
              <a:buSzPts val="1200"/>
              <a:buNone/>
              <a:defRPr>
                <a:solidFill>
                  <a:schemeClr val="lt1"/>
                </a:solidFill>
              </a:defRPr>
            </a:lvl5pPr>
            <a:lvl6pPr lvl="5" rtl="0" algn="l">
              <a:lnSpc>
                <a:spcPct val="90000"/>
              </a:lnSpc>
              <a:spcBef>
                <a:spcPts val="500"/>
              </a:spcBef>
              <a:spcAft>
                <a:spcPts val="0"/>
              </a:spcAft>
              <a:buClr>
                <a:schemeClr val="lt1"/>
              </a:buClr>
              <a:buSzPts val="1800"/>
              <a:buNone/>
              <a:defRPr>
                <a:solidFill>
                  <a:schemeClr val="lt1"/>
                </a:solidFill>
              </a:defRPr>
            </a:lvl6pPr>
            <a:lvl7pPr lvl="6" rtl="0" algn="l">
              <a:lnSpc>
                <a:spcPct val="90000"/>
              </a:lnSpc>
              <a:spcBef>
                <a:spcPts val="500"/>
              </a:spcBef>
              <a:spcAft>
                <a:spcPts val="0"/>
              </a:spcAft>
              <a:buClr>
                <a:schemeClr val="lt1"/>
              </a:buClr>
              <a:buSzPts val="1800"/>
              <a:buNone/>
              <a:defRPr>
                <a:solidFill>
                  <a:schemeClr val="lt1"/>
                </a:solidFill>
              </a:defRPr>
            </a:lvl7pPr>
            <a:lvl8pPr lvl="7" rtl="0" algn="l">
              <a:lnSpc>
                <a:spcPct val="90000"/>
              </a:lnSpc>
              <a:spcBef>
                <a:spcPts val="500"/>
              </a:spcBef>
              <a:spcAft>
                <a:spcPts val="0"/>
              </a:spcAft>
              <a:buClr>
                <a:schemeClr val="lt1"/>
              </a:buClr>
              <a:buSzPts val="1800"/>
              <a:buNone/>
              <a:defRPr>
                <a:solidFill>
                  <a:schemeClr val="lt1"/>
                </a:solidFill>
              </a:defRPr>
            </a:lvl8pPr>
            <a:lvl9pPr lvl="8" rtl="0" algn="l">
              <a:lnSpc>
                <a:spcPct val="90000"/>
              </a:lnSpc>
              <a:spcBef>
                <a:spcPts val="500"/>
              </a:spcBef>
              <a:spcAft>
                <a:spcPts val="0"/>
              </a:spcAft>
              <a:buClr>
                <a:schemeClr val="lt1"/>
              </a:buClr>
              <a:buSzPts val="1800"/>
              <a:buNone/>
              <a:defRPr>
                <a:solidFill>
                  <a:schemeClr val="lt1"/>
                </a:solidFill>
              </a:defRPr>
            </a:lvl9pPr>
          </a:lstStyle>
          <a:p/>
        </p:txBody>
      </p:sp>
      <p:sp>
        <p:nvSpPr>
          <p:cNvPr id="293" name="Google Shape;293;p49"/>
          <p:cNvSpPr/>
          <p:nvPr/>
        </p:nvSpPr>
        <p:spPr>
          <a:xfrm>
            <a:off x="541075" y="3523425"/>
            <a:ext cx="1066800" cy="10668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9"/>
          <p:cNvSpPr txBox="1"/>
          <p:nvPr/>
        </p:nvSpPr>
        <p:spPr>
          <a:xfrm>
            <a:off x="797376" y="3733575"/>
            <a:ext cx="641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295" name="Google Shape;295;p49"/>
          <p:cNvPicPr preferRelativeResize="0"/>
          <p:nvPr/>
        </p:nvPicPr>
        <p:blipFill rotWithShape="1">
          <a:blip r:embed="rId4">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96" name="Shape 29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chemeClr val="lt1"/>
        </a:solidFill>
      </p:bgPr>
    </p:bg>
    <p:spTree>
      <p:nvGrpSpPr>
        <p:cNvPr id="37" name="Shape 37"/>
        <p:cNvGrpSpPr/>
        <p:nvPr/>
      </p:nvGrpSpPr>
      <p:grpSpPr>
        <a:xfrm>
          <a:off x="0" y="0"/>
          <a:ext cx="0" cy="0"/>
          <a:chOff x="0" y="0"/>
          <a:chExt cx="0" cy="0"/>
        </a:xfrm>
      </p:grpSpPr>
      <p:sp>
        <p:nvSpPr>
          <p:cNvPr id="38" name="Google Shape;38;p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dk1"/>
              </a:buClr>
              <a:buSzPts val="2000"/>
              <a:buNone/>
              <a:defRPr sz="2000">
                <a:solidFill>
                  <a:schemeClr val="dk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9" name="Google Shape;39;p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1500"/>
              <a:buNone/>
              <a:defRPr>
                <a:solidFill>
                  <a:schemeClr val="dk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3" name="Google Shape;43;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1">
  <p:cSld name="TITLE_2_1_1_2_2_1">
    <p:bg>
      <p:bgPr>
        <a:solidFill>
          <a:schemeClr val="lt1"/>
        </a:solid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dk1"/>
              </a:buClr>
              <a:buSzPts val="2000"/>
              <a:buNone/>
              <a:defRPr sz="2000">
                <a:solidFill>
                  <a:schemeClr val="dk1"/>
                </a:solidFill>
              </a:defRPr>
            </a:lvl1pPr>
            <a:lvl2pPr lvl="1" rtl="0" algn="l">
              <a:lnSpc>
                <a:spcPct val="100000"/>
              </a:lnSpc>
              <a:spcBef>
                <a:spcPts val="0"/>
              </a:spcBef>
              <a:spcAft>
                <a:spcPts val="0"/>
              </a:spcAft>
              <a:buClr>
                <a:schemeClr val="dk1"/>
              </a:buClr>
              <a:buSzPts val="2400"/>
              <a:buNone/>
              <a:defRPr sz="2400">
                <a:solidFill>
                  <a:schemeClr val="dk1"/>
                </a:solidFill>
              </a:defRPr>
            </a:lvl2pPr>
            <a:lvl3pPr lvl="2" rtl="0" algn="l">
              <a:lnSpc>
                <a:spcPct val="100000"/>
              </a:lnSpc>
              <a:spcBef>
                <a:spcPts val="0"/>
              </a:spcBef>
              <a:spcAft>
                <a:spcPts val="0"/>
              </a:spcAft>
              <a:buClr>
                <a:schemeClr val="dk1"/>
              </a:buClr>
              <a:buSzPts val="2400"/>
              <a:buNone/>
              <a:defRPr sz="2400">
                <a:solidFill>
                  <a:schemeClr val="dk1"/>
                </a:solidFill>
              </a:defRPr>
            </a:lvl3pPr>
            <a:lvl4pPr lvl="3" rtl="0" algn="l">
              <a:lnSpc>
                <a:spcPct val="100000"/>
              </a:lnSpc>
              <a:spcBef>
                <a:spcPts val="0"/>
              </a:spcBef>
              <a:spcAft>
                <a:spcPts val="0"/>
              </a:spcAft>
              <a:buClr>
                <a:schemeClr val="dk1"/>
              </a:buClr>
              <a:buSzPts val="2400"/>
              <a:buNone/>
              <a:defRPr sz="2400">
                <a:solidFill>
                  <a:schemeClr val="dk1"/>
                </a:solidFill>
              </a:defRPr>
            </a:lvl4pPr>
            <a:lvl5pPr lvl="4" rtl="0" algn="l">
              <a:lnSpc>
                <a:spcPct val="100000"/>
              </a:lnSpc>
              <a:spcBef>
                <a:spcPts val="0"/>
              </a:spcBef>
              <a:spcAft>
                <a:spcPts val="0"/>
              </a:spcAft>
              <a:buClr>
                <a:schemeClr val="dk1"/>
              </a:buClr>
              <a:buSzPts val="2400"/>
              <a:buNone/>
              <a:defRPr sz="2400">
                <a:solidFill>
                  <a:schemeClr val="dk1"/>
                </a:solidFill>
              </a:defRPr>
            </a:lvl5pPr>
            <a:lvl6pPr lvl="5" rtl="0" algn="l">
              <a:lnSpc>
                <a:spcPct val="100000"/>
              </a:lnSpc>
              <a:spcBef>
                <a:spcPts val="0"/>
              </a:spcBef>
              <a:spcAft>
                <a:spcPts val="0"/>
              </a:spcAft>
              <a:buClr>
                <a:schemeClr val="dk1"/>
              </a:buClr>
              <a:buSzPts val="2400"/>
              <a:buNone/>
              <a:defRPr sz="2400">
                <a:solidFill>
                  <a:schemeClr val="dk1"/>
                </a:solidFill>
              </a:defRPr>
            </a:lvl6pPr>
            <a:lvl7pPr lvl="6" rtl="0" algn="l">
              <a:lnSpc>
                <a:spcPct val="100000"/>
              </a:lnSpc>
              <a:spcBef>
                <a:spcPts val="0"/>
              </a:spcBef>
              <a:spcAft>
                <a:spcPts val="0"/>
              </a:spcAft>
              <a:buClr>
                <a:schemeClr val="dk1"/>
              </a:buClr>
              <a:buSzPts val="2400"/>
              <a:buNone/>
              <a:defRPr sz="2400">
                <a:solidFill>
                  <a:schemeClr val="dk1"/>
                </a:solidFill>
              </a:defRPr>
            </a:lvl7pPr>
            <a:lvl8pPr lvl="7" rtl="0" algn="l">
              <a:lnSpc>
                <a:spcPct val="100000"/>
              </a:lnSpc>
              <a:spcBef>
                <a:spcPts val="0"/>
              </a:spcBef>
              <a:spcAft>
                <a:spcPts val="0"/>
              </a:spcAft>
              <a:buClr>
                <a:schemeClr val="dk1"/>
              </a:buClr>
              <a:buSzPts val="2400"/>
              <a:buNone/>
              <a:defRPr sz="2400">
                <a:solidFill>
                  <a:schemeClr val="dk1"/>
                </a:solidFill>
              </a:defRPr>
            </a:lvl8pPr>
            <a:lvl9pPr lvl="8" rtl="0" algn="l">
              <a:lnSpc>
                <a:spcPct val="100000"/>
              </a:lnSpc>
              <a:spcBef>
                <a:spcPts val="0"/>
              </a:spcBef>
              <a:spcAft>
                <a:spcPts val="0"/>
              </a:spcAft>
              <a:buClr>
                <a:schemeClr val="dk1"/>
              </a:buClr>
              <a:buSzPts val="2400"/>
              <a:buNone/>
              <a:defRPr sz="2400">
                <a:solidFill>
                  <a:schemeClr val="dk1"/>
                </a:solidFill>
              </a:defRPr>
            </a:lvl9pPr>
          </a:lstStyle>
          <a:p/>
        </p:txBody>
      </p:sp>
      <p:sp>
        <p:nvSpPr>
          <p:cNvPr id="46" name="Google Shape;46;p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7"/>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7"/>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chemeClr val="dk1"/>
              </a:buClr>
              <a:buSzPts val="1500"/>
              <a:buNone/>
              <a:defRPr sz="1500">
                <a:solidFill>
                  <a:schemeClr val="dk1"/>
                </a:solidFill>
              </a:defRPr>
            </a:lvl1pPr>
            <a:lvl2pPr indent="-228600" lvl="1" marL="914400" rtl="0" algn="l">
              <a:lnSpc>
                <a:spcPct val="100000"/>
              </a:lnSpc>
              <a:spcBef>
                <a:spcPts val="0"/>
              </a:spcBef>
              <a:spcAft>
                <a:spcPts val="0"/>
              </a:spcAft>
              <a:buClr>
                <a:schemeClr val="dk1"/>
              </a:buClr>
              <a:buSzPts val="1500"/>
              <a:buNone/>
              <a:defRPr sz="1500">
                <a:solidFill>
                  <a:schemeClr val="dk1"/>
                </a:solidFill>
              </a:defRPr>
            </a:lvl2pPr>
            <a:lvl3pPr indent="-228600" lvl="2" marL="1371600" rtl="0" algn="l">
              <a:lnSpc>
                <a:spcPct val="100000"/>
              </a:lnSpc>
              <a:spcBef>
                <a:spcPts val="0"/>
              </a:spcBef>
              <a:spcAft>
                <a:spcPts val="0"/>
              </a:spcAft>
              <a:buClr>
                <a:schemeClr val="dk1"/>
              </a:buClr>
              <a:buSzPts val="1500"/>
              <a:buNone/>
              <a:defRPr sz="1500">
                <a:solidFill>
                  <a:schemeClr val="dk1"/>
                </a:solidFill>
              </a:defRPr>
            </a:lvl3pPr>
            <a:lvl4pPr indent="-228600" lvl="3" marL="1828800" rtl="0" algn="l">
              <a:lnSpc>
                <a:spcPct val="100000"/>
              </a:lnSpc>
              <a:spcBef>
                <a:spcPts val="0"/>
              </a:spcBef>
              <a:spcAft>
                <a:spcPts val="0"/>
              </a:spcAft>
              <a:buClr>
                <a:schemeClr val="dk1"/>
              </a:buClr>
              <a:buSzPts val="1500"/>
              <a:buNone/>
              <a:defRPr sz="1500">
                <a:solidFill>
                  <a:schemeClr val="dk1"/>
                </a:solidFill>
              </a:defRPr>
            </a:lvl4pPr>
            <a:lvl5pPr indent="-228600" lvl="4" marL="2286000" rtl="0" algn="l">
              <a:lnSpc>
                <a:spcPct val="100000"/>
              </a:lnSpc>
              <a:spcBef>
                <a:spcPts val="0"/>
              </a:spcBef>
              <a:spcAft>
                <a:spcPts val="0"/>
              </a:spcAft>
              <a:buClr>
                <a:schemeClr val="dk1"/>
              </a:buClr>
              <a:buSzPts val="1500"/>
              <a:buNone/>
              <a:defRPr sz="1500">
                <a:solidFill>
                  <a:schemeClr val="dk1"/>
                </a:solidFill>
              </a:defRPr>
            </a:lvl5pPr>
            <a:lvl6pPr indent="-323850" lvl="5" marL="2743200" rtl="0" algn="l">
              <a:lnSpc>
                <a:spcPct val="100000"/>
              </a:lnSpc>
              <a:spcBef>
                <a:spcPts val="0"/>
              </a:spcBef>
              <a:spcAft>
                <a:spcPts val="0"/>
              </a:spcAft>
              <a:buClr>
                <a:schemeClr val="dk1"/>
              </a:buClr>
              <a:buSzPts val="1500"/>
              <a:buChar char="•"/>
              <a:defRPr sz="1500">
                <a:solidFill>
                  <a:schemeClr val="dk1"/>
                </a:solidFill>
              </a:defRPr>
            </a:lvl6pPr>
            <a:lvl7pPr indent="-323850" lvl="6" marL="3200400" rtl="0" algn="l">
              <a:lnSpc>
                <a:spcPct val="100000"/>
              </a:lnSpc>
              <a:spcBef>
                <a:spcPts val="0"/>
              </a:spcBef>
              <a:spcAft>
                <a:spcPts val="0"/>
              </a:spcAft>
              <a:buClr>
                <a:schemeClr val="dk1"/>
              </a:buClr>
              <a:buSzPts val="1500"/>
              <a:buChar char="•"/>
              <a:defRPr sz="1500">
                <a:solidFill>
                  <a:schemeClr val="dk1"/>
                </a:solidFill>
              </a:defRPr>
            </a:lvl7pPr>
            <a:lvl8pPr indent="-323850" lvl="7" marL="3657600" rtl="0" algn="l">
              <a:lnSpc>
                <a:spcPct val="100000"/>
              </a:lnSpc>
              <a:spcBef>
                <a:spcPts val="0"/>
              </a:spcBef>
              <a:spcAft>
                <a:spcPts val="0"/>
              </a:spcAft>
              <a:buClr>
                <a:schemeClr val="dk1"/>
              </a:buClr>
              <a:buSzPts val="1500"/>
              <a:buChar char="•"/>
              <a:defRPr sz="1500">
                <a:solidFill>
                  <a:schemeClr val="dk1"/>
                </a:solidFill>
              </a:defRPr>
            </a:lvl8pPr>
            <a:lvl9pPr indent="-323850" lvl="8" marL="4114800" rtl="0" algn="l">
              <a:lnSpc>
                <a:spcPct val="100000"/>
              </a:lnSpc>
              <a:spcBef>
                <a:spcPts val="0"/>
              </a:spcBef>
              <a:spcAft>
                <a:spcPts val="0"/>
              </a:spcAft>
              <a:buClr>
                <a:schemeClr val="dk1"/>
              </a:buClr>
              <a:buSzPts val="1500"/>
              <a:buChar char="•"/>
              <a:defRPr sz="1500">
                <a:solidFill>
                  <a:schemeClr val="dk1"/>
                </a:solidFill>
              </a:defRPr>
            </a:lvl9pPr>
          </a:lstStyle>
          <a:p/>
        </p:txBody>
      </p:sp>
      <p:sp>
        <p:nvSpPr>
          <p:cNvPr id="50" name="Google Shape;50;p7"/>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chemeClr val="dk1"/>
              </a:buClr>
              <a:buSzPts val="1500"/>
              <a:buNone/>
              <a:defRPr sz="1500">
                <a:solidFill>
                  <a:schemeClr val="dk1"/>
                </a:solidFill>
              </a:defRPr>
            </a:lvl1pPr>
            <a:lvl2pPr indent="-228600" lvl="1" marL="914400" rtl="0" algn="l">
              <a:lnSpc>
                <a:spcPct val="100000"/>
              </a:lnSpc>
              <a:spcBef>
                <a:spcPts val="0"/>
              </a:spcBef>
              <a:spcAft>
                <a:spcPts val="0"/>
              </a:spcAft>
              <a:buClr>
                <a:schemeClr val="dk1"/>
              </a:buClr>
              <a:buSzPts val="1500"/>
              <a:buNone/>
              <a:defRPr sz="1500">
                <a:solidFill>
                  <a:schemeClr val="dk1"/>
                </a:solidFill>
              </a:defRPr>
            </a:lvl2pPr>
            <a:lvl3pPr indent="-228600" lvl="2" marL="1371600" rtl="0" algn="l">
              <a:lnSpc>
                <a:spcPct val="100000"/>
              </a:lnSpc>
              <a:spcBef>
                <a:spcPts val="0"/>
              </a:spcBef>
              <a:spcAft>
                <a:spcPts val="0"/>
              </a:spcAft>
              <a:buClr>
                <a:schemeClr val="dk1"/>
              </a:buClr>
              <a:buSzPts val="1500"/>
              <a:buNone/>
              <a:defRPr sz="1500">
                <a:solidFill>
                  <a:schemeClr val="dk1"/>
                </a:solidFill>
              </a:defRPr>
            </a:lvl3pPr>
            <a:lvl4pPr indent="-228600" lvl="3" marL="1828800" rtl="0" algn="l">
              <a:lnSpc>
                <a:spcPct val="100000"/>
              </a:lnSpc>
              <a:spcBef>
                <a:spcPts val="0"/>
              </a:spcBef>
              <a:spcAft>
                <a:spcPts val="0"/>
              </a:spcAft>
              <a:buClr>
                <a:schemeClr val="dk1"/>
              </a:buClr>
              <a:buSzPts val="1500"/>
              <a:buNone/>
              <a:defRPr sz="1500">
                <a:solidFill>
                  <a:schemeClr val="dk1"/>
                </a:solidFill>
              </a:defRPr>
            </a:lvl4pPr>
            <a:lvl5pPr indent="-228600" lvl="4" marL="2286000" rtl="0" algn="l">
              <a:lnSpc>
                <a:spcPct val="100000"/>
              </a:lnSpc>
              <a:spcBef>
                <a:spcPts val="0"/>
              </a:spcBef>
              <a:spcAft>
                <a:spcPts val="0"/>
              </a:spcAft>
              <a:buClr>
                <a:schemeClr val="dk1"/>
              </a:buClr>
              <a:buSzPts val="1500"/>
              <a:buNone/>
              <a:defRPr sz="1500">
                <a:solidFill>
                  <a:schemeClr val="dk1"/>
                </a:solidFill>
              </a:defRPr>
            </a:lvl5pPr>
            <a:lvl6pPr indent="-323850" lvl="5" marL="2743200" rtl="0" algn="l">
              <a:lnSpc>
                <a:spcPct val="100000"/>
              </a:lnSpc>
              <a:spcBef>
                <a:spcPts val="0"/>
              </a:spcBef>
              <a:spcAft>
                <a:spcPts val="0"/>
              </a:spcAft>
              <a:buClr>
                <a:schemeClr val="dk1"/>
              </a:buClr>
              <a:buSzPts val="1500"/>
              <a:buChar char="•"/>
              <a:defRPr sz="1500">
                <a:solidFill>
                  <a:schemeClr val="dk1"/>
                </a:solidFill>
              </a:defRPr>
            </a:lvl6pPr>
            <a:lvl7pPr indent="-323850" lvl="6" marL="3200400" rtl="0" algn="l">
              <a:lnSpc>
                <a:spcPct val="100000"/>
              </a:lnSpc>
              <a:spcBef>
                <a:spcPts val="0"/>
              </a:spcBef>
              <a:spcAft>
                <a:spcPts val="0"/>
              </a:spcAft>
              <a:buClr>
                <a:schemeClr val="dk1"/>
              </a:buClr>
              <a:buSzPts val="1500"/>
              <a:buChar char="•"/>
              <a:defRPr sz="1500">
                <a:solidFill>
                  <a:schemeClr val="dk1"/>
                </a:solidFill>
              </a:defRPr>
            </a:lvl7pPr>
            <a:lvl8pPr indent="-323850" lvl="7" marL="3657600" rtl="0" algn="l">
              <a:lnSpc>
                <a:spcPct val="100000"/>
              </a:lnSpc>
              <a:spcBef>
                <a:spcPts val="0"/>
              </a:spcBef>
              <a:spcAft>
                <a:spcPts val="0"/>
              </a:spcAft>
              <a:buClr>
                <a:schemeClr val="dk1"/>
              </a:buClr>
              <a:buSzPts val="1500"/>
              <a:buChar char="•"/>
              <a:defRPr sz="1500">
                <a:solidFill>
                  <a:schemeClr val="dk1"/>
                </a:solidFill>
              </a:defRPr>
            </a:lvl8pPr>
            <a:lvl9pPr indent="-323850" lvl="8" marL="4114800" rtl="0" algn="l">
              <a:lnSpc>
                <a:spcPct val="100000"/>
              </a:lnSpc>
              <a:spcBef>
                <a:spcPts val="0"/>
              </a:spcBef>
              <a:spcAft>
                <a:spcPts val="0"/>
              </a:spcAft>
              <a:buClr>
                <a:schemeClr val="dk1"/>
              </a:buClr>
              <a:buSzPts val="1500"/>
              <a:buChar char="•"/>
              <a:defRPr sz="1500">
                <a:solidFill>
                  <a:schemeClr val="dk1"/>
                </a:solidFill>
              </a:defRPr>
            </a:lvl9pPr>
          </a:lstStyle>
          <a:p/>
        </p:txBody>
      </p:sp>
      <p:sp>
        <p:nvSpPr>
          <p:cNvPr id="51" name="Google Shape;51;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52" name="Shape 52"/>
        <p:cNvGrpSpPr/>
        <p:nvPr/>
      </p:nvGrpSpPr>
      <p:grpSpPr>
        <a:xfrm>
          <a:off x="0" y="0"/>
          <a:ext cx="0" cy="0"/>
          <a:chOff x="0" y="0"/>
          <a:chExt cx="0" cy="0"/>
        </a:xfrm>
      </p:grpSpPr>
      <p:sp>
        <p:nvSpPr>
          <p:cNvPr id="53" name="Google Shape;53;p8"/>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FFFFFF"/>
              </a:solidFill>
            </a:endParaRPr>
          </a:p>
        </p:txBody>
      </p:sp>
      <p:pic>
        <p:nvPicPr>
          <p:cNvPr id="54" name="Google Shape;54;p8"/>
          <p:cNvPicPr preferRelativeResize="0"/>
          <p:nvPr/>
        </p:nvPicPr>
        <p:blipFill rotWithShape="1">
          <a:blip r:embed="rId2">
            <a:alphaModFix/>
          </a:blip>
          <a:srcRect b="0" l="0" r="0" t="0"/>
          <a:stretch/>
        </p:blipFill>
        <p:spPr>
          <a:xfrm>
            <a:off x="2975050" y="456025"/>
            <a:ext cx="8270744" cy="5240902"/>
          </a:xfrm>
          <a:prstGeom prst="rect">
            <a:avLst/>
          </a:prstGeom>
          <a:noFill/>
          <a:ln>
            <a:noFill/>
          </a:ln>
        </p:spPr>
      </p:pic>
      <p:sp>
        <p:nvSpPr>
          <p:cNvPr id="55" name="Google Shape;55;p8"/>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None/>
              <a:defRPr sz="1700">
                <a:solidFill>
                  <a:schemeClr val="lt1"/>
                </a:solidFill>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 name="Google Shape;56;p8"/>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1500"/>
              <a:buNone/>
              <a:defRPr sz="1300">
                <a:solidFill>
                  <a:srgbClr val="FFFFFF"/>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57" name="Shape 57"/>
        <p:cNvGrpSpPr/>
        <p:nvPr/>
      </p:nvGrpSpPr>
      <p:grpSpPr>
        <a:xfrm>
          <a:off x="0" y="0"/>
          <a:ext cx="0" cy="0"/>
          <a:chOff x="0" y="0"/>
          <a:chExt cx="0" cy="0"/>
        </a:xfrm>
      </p:grpSpPr>
      <p:sp>
        <p:nvSpPr>
          <p:cNvPr id="58" name="Google Shape;58;p9"/>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FFFFFF"/>
              </a:solidFill>
            </a:endParaRPr>
          </a:p>
        </p:txBody>
      </p:sp>
      <p:sp>
        <p:nvSpPr>
          <p:cNvPr id="59" name="Google Shape;59;p9"/>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rtl="0" algn="ctr">
              <a:lnSpc>
                <a:spcPct val="90000"/>
              </a:lnSpc>
              <a:spcBef>
                <a:spcPts val="0"/>
              </a:spcBef>
              <a:spcAft>
                <a:spcPts val="0"/>
              </a:spcAft>
              <a:buClr>
                <a:schemeClr val="lt1"/>
              </a:buClr>
              <a:buSzPts val="2000"/>
              <a:buNone/>
              <a:defRPr sz="20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60" name="Google Shape;60;p9"/>
          <p:cNvPicPr preferRelativeResize="0"/>
          <p:nvPr/>
        </p:nvPicPr>
        <p:blipFill rotWithShape="1">
          <a:blip r:embed="rId2">
            <a:alphaModFix/>
          </a:blip>
          <a:srcRect b="0" l="0" r="0" t="0"/>
          <a:stretch/>
        </p:blipFill>
        <p:spPr>
          <a:xfrm>
            <a:off x="948098" y="937700"/>
            <a:ext cx="7247806" cy="45926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000000"/>
        </a:solid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FFFFFF"/>
              </a:solidFill>
            </a:endParaRPr>
          </a:p>
        </p:txBody>
      </p:sp>
      <p:sp>
        <p:nvSpPr>
          <p:cNvPr id="63" name="Google Shape;63;p10"/>
          <p:cNvSpPr txBox="1"/>
          <p:nvPr/>
        </p:nvSpPr>
        <p:spPr>
          <a:xfrm>
            <a:off x="398700" y="403700"/>
            <a:ext cx="3156600" cy="60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Montserrat"/>
                <a:ea typeface="Montserrat"/>
                <a:cs typeface="Montserrat"/>
                <a:sym typeface="Montserrat"/>
              </a:rPr>
              <a:t>Headline content</a:t>
            </a:r>
            <a:endParaRPr b="1" i="0" sz="1800" u="none" cap="none" strike="noStrike">
              <a:solidFill>
                <a:srgbClr val="FFFFFF"/>
              </a:solidFill>
              <a:latin typeface="Montserrat"/>
              <a:ea typeface="Montserrat"/>
              <a:cs typeface="Montserrat"/>
              <a:sym typeface="Montserrat"/>
            </a:endParaRPr>
          </a:p>
        </p:txBody>
      </p:sp>
      <p:sp>
        <p:nvSpPr>
          <p:cNvPr id="64" name="Google Shape;64;p10"/>
          <p:cNvSpPr txBox="1"/>
          <p:nvPr>
            <p:ph type="title"/>
          </p:nvPr>
        </p:nvSpPr>
        <p:spPr>
          <a:xfrm>
            <a:off x="231925" y="431025"/>
            <a:ext cx="42447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None/>
              <a:defRPr sz="1700">
                <a:solidFill>
                  <a:schemeClr val="lt1"/>
                </a:solidFill>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5" name="Google Shape;65;p10"/>
          <p:cNvSpPr txBox="1"/>
          <p:nvPr>
            <p:ph idx="1" type="subTitle"/>
          </p:nvPr>
        </p:nvSpPr>
        <p:spPr>
          <a:xfrm>
            <a:off x="231925" y="1493100"/>
            <a:ext cx="42447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1500"/>
              <a:buNone/>
              <a:defRPr sz="1300">
                <a:solidFill>
                  <a:srgbClr val="FFFFFF"/>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6" name="Google Shape;66;p10"/>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 name="Google Shape;67;p10"/>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5" Type="http://schemas.openxmlformats.org/officeDocument/2006/relationships/theme" Target="../theme/theme4.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chemeClr val="dk1"/>
              </a:buClr>
              <a:buSzPts val="5100"/>
              <a:buFont typeface="Arial"/>
              <a:buNone/>
              <a:defRPr b="1" i="0" sz="51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9pPr>
          </a:lstStyle>
          <a:p/>
        </p:txBody>
      </p:sp>
      <p:sp>
        <p:nvSpPr>
          <p:cNvPr id="7" name="Google Shape;7;p1"/>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228600" lvl="1" marL="9144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228600" lvl="2" marL="13716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indent="-228600" lvl="4" marL="22860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indent="-323850" lvl="5" marL="27432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3" name="Google Shape;93;p14"/>
          <p:cNvSpPr/>
          <p:nvPr/>
        </p:nvSpPr>
        <p:spPr>
          <a:xfrm flipH="1">
            <a:off x="387577" y="447740"/>
            <a:ext cx="2219100" cy="87600"/>
          </a:xfrm>
          <a:prstGeom prst="rect">
            <a:avLst/>
          </a:prstGeom>
          <a:gradFill>
            <a:gsLst>
              <a:gs pos="0">
                <a:srgbClr val="F05A28"/>
              </a:gs>
              <a:gs pos="100000">
                <a:srgbClr val="E80A89"/>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404040"/>
              </a:solidFill>
              <a:latin typeface="Arial"/>
              <a:ea typeface="Arial"/>
              <a:cs typeface="Arial"/>
              <a:sym typeface="Arial"/>
            </a:endParaRPr>
          </a:p>
        </p:txBody>
      </p:sp>
      <p:sp>
        <p:nvSpPr>
          <p:cNvPr id="94" name="Google Shape;94;p14"/>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04040"/>
              </a:solidFill>
              <a:latin typeface="Arial"/>
              <a:ea typeface="Arial"/>
              <a:cs typeface="Arial"/>
              <a:sym typeface="Arial"/>
            </a:endParaRPr>
          </a:p>
        </p:txBody>
      </p:sp>
      <p:sp>
        <p:nvSpPr>
          <p:cNvPr id="95" name="Google Shape;95;p14"/>
          <p:cNvSpPr/>
          <p:nvPr/>
        </p:nvSpPr>
        <p:spPr>
          <a:xfrm rot="5400000">
            <a:off x="2295575" y="224100"/>
            <a:ext cx="535200" cy="87000"/>
          </a:xfrm>
          <a:prstGeom prst="rect">
            <a:avLst/>
          </a:prstGeom>
          <a:solidFill>
            <a:srgbClr val="F05A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40404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4" name="Google Shape;164;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5" name="Google Shape;16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42.png"/><Relationship Id="rId6"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705000" y="1916700"/>
            <a:ext cx="8520600" cy="5727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3500"/>
              <a:buNone/>
            </a:pPr>
            <a:r>
              <a:rPr lang="en" sz="2800">
                <a:solidFill>
                  <a:schemeClr val="lt1"/>
                </a:solidFill>
              </a:rPr>
              <a:t>Software Development Life Cycle (SDLC)</a:t>
            </a:r>
            <a:endParaRPr sz="2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0"/>
          <p:cNvSpPr/>
          <p:nvPr/>
        </p:nvSpPr>
        <p:spPr>
          <a:xfrm rot="5400000">
            <a:off x="1391275" y="1104450"/>
            <a:ext cx="1314300" cy="1279200"/>
          </a:xfrm>
          <a:prstGeom prst="chevron">
            <a:avLst>
              <a:gd fmla="val 27958" name="adj"/>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t/>
            </a:r>
            <a:endParaRPr b="1" sz="1000">
              <a:solidFill>
                <a:schemeClr val="accent1"/>
              </a:solidFill>
              <a:latin typeface="Montserrat"/>
              <a:ea typeface="Montserrat"/>
              <a:cs typeface="Montserrat"/>
              <a:sym typeface="Montserrat"/>
            </a:endParaRPr>
          </a:p>
        </p:txBody>
      </p:sp>
      <p:sp>
        <p:nvSpPr>
          <p:cNvPr id="390" name="Google Shape;390;p60"/>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Benefits of a Structured SDLC Process</a:t>
            </a:r>
            <a:endParaRPr b="0">
              <a:solidFill>
                <a:srgbClr val="000000"/>
              </a:solidFill>
              <a:latin typeface="Montserrat Black"/>
              <a:ea typeface="Montserrat Black"/>
              <a:cs typeface="Montserrat Black"/>
              <a:sym typeface="Montserrat Black"/>
            </a:endParaRPr>
          </a:p>
        </p:txBody>
      </p:sp>
      <p:sp>
        <p:nvSpPr>
          <p:cNvPr id="391" name="Google Shape;391;p60"/>
          <p:cNvSpPr/>
          <p:nvPr/>
        </p:nvSpPr>
        <p:spPr>
          <a:xfrm rot="5400000">
            <a:off x="1401625" y="1323021"/>
            <a:ext cx="1293600" cy="1103100"/>
          </a:xfrm>
          <a:prstGeom prst="chevron">
            <a:avLst>
              <a:gd fmla="val 27958"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t/>
            </a:r>
            <a:endParaRPr b="1" sz="1000">
              <a:solidFill>
                <a:schemeClr val="accent1"/>
              </a:solidFill>
              <a:latin typeface="Montserrat"/>
              <a:ea typeface="Montserrat"/>
              <a:cs typeface="Montserrat"/>
              <a:sym typeface="Montserrat"/>
            </a:endParaRPr>
          </a:p>
        </p:txBody>
      </p:sp>
      <p:sp>
        <p:nvSpPr>
          <p:cNvPr id="392" name="Google Shape;392;p60"/>
          <p:cNvSpPr/>
          <p:nvPr/>
        </p:nvSpPr>
        <p:spPr>
          <a:xfrm rot="5400000">
            <a:off x="3914850" y="1104450"/>
            <a:ext cx="1314300" cy="1279200"/>
          </a:xfrm>
          <a:prstGeom prst="chevron">
            <a:avLst>
              <a:gd fmla="val 27958" name="adj"/>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t/>
            </a:r>
            <a:endParaRPr b="1" sz="1000">
              <a:solidFill>
                <a:schemeClr val="accent1"/>
              </a:solidFill>
              <a:latin typeface="Montserrat"/>
              <a:ea typeface="Montserrat"/>
              <a:cs typeface="Montserrat"/>
              <a:sym typeface="Montserrat"/>
            </a:endParaRPr>
          </a:p>
        </p:txBody>
      </p:sp>
      <p:sp>
        <p:nvSpPr>
          <p:cNvPr id="393" name="Google Shape;393;p60"/>
          <p:cNvSpPr/>
          <p:nvPr/>
        </p:nvSpPr>
        <p:spPr>
          <a:xfrm rot="5400000">
            <a:off x="3925200" y="1323021"/>
            <a:ext cx="1293600" cy="1103100"/>
          </a:xfrm>
          <a:prstGeom prst="chevron">
            <a:avLst>
              <a:gd fmla="val 27958"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t/>
            </a:r>
            <a:endParaRPr b="1" sz="1000">
              <a:solidFill>
                <a:schemeClr val="accent1"/>
              </a:solidFill>
              <a:latin typeface="Montserrat"/>
              <a:ea typeface="Montserrat"/>
              <a:cs typeface="Montserrat"/>
              <a:sym typeface="Montserrat"/>
            </a:endParaRPr>
          </a:p>
        </p:txBody>
      </p:sp>
      <p:sp>
        <p:nvSpPr>
          <p:cNvPr id="394" name="Google Shape;394;p60"/>
          <p:cNvSpPr/>
          <p:nvPr/>
        </p:nvSpPr>
        <p:spPr>
          <a:xfrm rot="5400000">
            <a:off x="6438425" y="1104450"/>
            <a:ext cx="1314300" cy="1279200"/>
          </a:xfrm>
          <a:prstGeom prst="chevron">
            <a:avLst>
              <a:gd fmla="val 27958" name="adj"/>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t/>
            </a:r>
            <a:endParaRPr b="1" sz="1000">
              <a:solidFill>
                <a:schemeClr val="accent1"/>
              </a:solidFill>
              <a:latin typeface="Montserrat"/>
              <a:ea typeface="Montserrat"/>
              <a:cs typeface="Montserrat"/>
              <a:sym typeface="Montserrat"/>
            </a:endParaRPr>
          </a:p>
        </p:txBody>
      </p:sp>
      <p:sp>
        <p:nvSpPr>
          <p:cNvPr id="395" name="Google Shape;395;p60"/>
          <p:cNvSpPr/>
          <p:nvPr/>
        </p:nvSpPr>
        <p:spPr>
          <a:xfrm rot="5400000">
            <a:off x="6448775" y="1323021"/>
            <a:ext cx="1293600" cy="1103100"/>
          </a:xfrm>
          <a:prstGeom prst="chevron">
            <a:avLst>
              <a:gd fmla="val 27958"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t/>
            </a:r>
            <a:endParaRPr b="1" sz="1000">
              <a:solidFill>
                <a:schemeClr val="accent1"/>
              </a:solidFill>
              <a:latin typeface="Montserrat"/>
              <a:ea typeface="Montserrat"/>
              <a:cs typeface="Montserrat"/>
              <a:sym typeface="Montserrat"/>
            </a:endParaRPr>
          </a:p>
        </p:txBody>
      </p:sp>
      <p:sp>
        <p:nvSpPr>
          <p:cNvPr id="396" name="Google Shape;396;p60"/>
          <p:cNvSpPr/>
          <p:nvPr/>
        </p:nvSpPr>
        <p:spPr>
          <a:xfrm rot="5400000">
            <a:off x="2653063" y="3145649"/>
            <a:ext cx="1314300" cy="1279200"/>
          </a:xfrm>
          <a:prstGeom prst="chevron">
            <a:avLst>
              <a:gd fmla="val 27958" name="adj"/>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t/>
            </a:r>
            <a:endParaRPr b="1" sz="1000">
              <a:solidFill>
                <a:schemeClr val="accent1"/>
              </a:solidFill>
              <a:latin typeface="Montserrat"/>
              <a:ea typeface="Montserrat"/>
              <a:cs typeface="Montserrat"/>
              <a:sym typeface="Montserrat"/>
            </a:endParaRPr>
          </a:p>
        </p:txBody>
      </p:sp>
      <p:sp>
        <p:nvSpPr>
          <p:cNvPr id="397" name="Google Shape;397;p60"/>
          <p:cNvSpPr/>
          <p:nvPr/>
        </p:nvSpPr>
        <p:spPr>
          <a:xfrm rot="5400000">
            <a:off x="2663413" y="3364220"/>
            <a:ext cx="1293600" cy="1103100"/>
          </a:xfrm>
          <a:prstGeom prst="chevron">
            <a:avLst>
              <a:gd fmla="val 27958"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t/>
            </a:r>
            <a:endParaRPr b="1" sz="1000">
              <a:solidFill>
                <a:schemeClr val="accent1"/>
              </a:solidFill>
              <a:latin typeface="Montserrat"/>
              <a:ea typeface="Montserrat"/>
              <a:cs typeface="Montserrat"/>
              <a:sym typeface="Montserrat"/>
            </a:endParaRPr>
          </a:p>
        </p:txBody>
      </p:sp>
      <p:sp>
        <p:nvSpPr>
          <p:cNvPr id="398" name="Google Shape;398;p60"/>
          <p:cNvSpPr/>
          <p:nvPr/>
        </p:nvSpPr>
        <p:spPr>
          <a:xfrm rot="5400000">
            <a:off x="5176638" y="3145649"/>
            <a:ext cx="1314300" cy="1279200"/>
          </a:xfrm>
          <a:prstGeom prst="chevron">
            <a:avLst>
              <a:gd fmla="val 27958" name="adj"/>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t/>
            </a:r>
            <a:endParaRPr b="1" sz="1000">
              <a:solidFill>
                <a:schemeClr val="accent1"/>
              </a:solidFill>
              <a:latin typeface="Montserrat"/>
              <a:ea typeface="Montserrat"/>
              <a:cs typeface="Montserrat"/>
              <a:sym typeface="Montserrat"/>
            </a:endParaRPr>
          </a:p>
        </p:txBody>
      </p:sp>
      <p:sp>
        <p:nvSpPr>
          <p:cNvPr id="399" name="Google Shape;399;p60"/>
          <p:cNvSpPr/>
          <p:nvPr/>
        </p:nvSpPr>
        <p:spPr>
          <a:xfrm rot="5400000">
            <a:off x="5186988" y="3364220"/>
            <a:ext cx="1293600" cy="1103100"/>
          </a:xfrm>
          <a:prstGeom prst="chevron">
            <a:avLst>
              <a:gd fmla="val 27958"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t/>
            </a:r>
            <a:endParaRPr b="1" sz="1000">
              <a:solidFill>
                <a:schemeClr val="accent1"/>
              </a:solidFill>
              <a:latin typeface="Montserrat"/>
              <a:ea typeface="Montserrat"/>
              <a:cs typeface="Montserrat"/>
              <a:sym typeface="Montserrat"/>
            </a:endParaRPr>
          </a:p>
        </p:txBody>
      </p:sp>
      <p:sp>
        <p:nvSpPr>
          <p:cNvPr id="400" name="Google Shape;400;p60"/>
          <p:cNvSpPr txBox="1"/>
          <p:nvPr/>
        </p:nvSpPr>
        <p:spPr>
          <a:xfrm>
            <a:off x="1529125" y="1520200"/>
            <a:ext cx="1038600" cy="59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800">
                <a:solidFill>
                  <a:schemeClr val="accent3"/>
                </a:solidFill>
                <a:latin typeface="Montserrat"/>
                <a:ea typeface="Montserrat"/>
                <a:cs typeface="Montserrat"/>
                <a:sym typeface="Montserrat"/>
              </a:rPr>
              <a:t>Improved Project Management</a:t>
            </a:r>
            <a:endParaRPr sz="800">
              <a:solidFill>
                <a:schemeClr val="accent3"/>
              </a:solidFill>
              <a:latin typeface="Montserrat"/>
              <a:ea typeface="Montserrat"/>
              <a:cs typeface="Montserrat"/>
              <a:sym typeface="Montserrat"/>
            </a:endParaRPr>
          </a:p>
        </p:txBody>
      </p:sp>
      <p:sp>
        <p:nvSpPr>
          <p:cNvPr id="401" name="Google Shape;401;p60"/>
          <p:cNvSpPr txBox="1"/>
          <p:nvPr/>
        </p:nvSpPr>
        <p:spPr>
          <a:xfrm>
            <a:off x="4047145" y="1520200"/>
            <a:ext cx="10497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000"/>
              </a:spcAft>
              <a:buNone/>
            </a:pPr>
            <a:r>
              <a:rPr b="1" lang="en" sz="800">
                <a:solidFill>
                  <a:schemeClr val="accent3"/>
                </a:solidFill>
                <a:latin typeface="Montserrat"/>
                <a:ea typeface="Montserrat"/>
                <a:cs typeface="Montserrat"/>
                <a:sym typeface="Montserrat"/>
              </a:rPr>
              <a:t>Enhanced Quality Assurance</a:t>
            </a:r>
            <a:endParaRPr b="1" sz="800">
              <a:solidFill>
                <a:schemeClr val="accent3"/>
              </a:solidFill>
              <a:latin typeface="Montserrat"/>
              <a:ea typeface="Montserrat"/>
              <a:cs typeface="Montserrat"/>
              <a:sym typeface="Montserrat"/>
            </a:endParaRPr>
          </a:p>
        </p:txBody>
      </p:sp>
      <p:sp>
        <p:nvSpPr>
          <p:cNvPr id="402" name="Google Shape;402;p60"/>
          <p:cNvSpPr txBox="1"/>
          <p:nvPr/>
        </p:nvSpPr>
        <p:spPr>
          <a:xfrm>
            <a:off x="6576275" y="1591000"/>
            <a:ext cx="10497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000"/>
              </a:spcAft>
              <a:buNone/>
            </a:pPr>
            <a:r>
              <a:rPr b="1" lang="en" sz="800">
                <a:solidFill>
                  <a:schemeClr val="accent3"/>
                </a:solidFill>
                <a:latin typeface="Montserrat"/>
                <a:ea typeface="Montserrat"/>
                <a:cs typeface="Montserrat"/>
                <a:sym typeface="Montserrat"/>
              </a:rPr>
              <a:t>Effective Communication</a:t>
            </a:r>
            <a:endParaRPr b="1" sz="800">
              <a:solidFill>
                <a:schemeClr val="accent3"/>
              </a:solidFill>
              <a:latin typeface="Montserrat"/>
              <a:ea typeface="Montserrat"/>
              <a:cs typeface="Montserrat"/>
              <a:sym typeface="Montserrat"/>
            </a:endParaRPr>
          </a:p>
        </p:txBody>
      </p:sp>
      <p:sp>
        <p:nvSpPr>
          <p:cNvPr id="403" name="Google Shape;403;p60"/>
          <p:cNvSpPr txBox="1"/>
          <p:nvPr/>
        </p:nvSpPr>
        <p:spPr>
          <a:xfrm>
            <a:off x="2785375" y="3671550"/>
            <a:ext cx="10497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000"/>
              </a:spcAft>
              <a:buNone/>
            </a:pPr>
            <a:r>
              <a:rPr b="1" lang="en" sz="800">
                <a:solidFill>
                  <a:schemeClr val="accent3"/>
                </a:solidFill>
                <a:latin typeface="Montserrat"/>
                <a:ea typeface="Montserrat"/>
                <a:cs typeface="Montserrat"/>
                <a:sym typeface="Montserrat"/>
              </a:rPr>
              <a:t>Risk Mitigation</a:t>
            </a:r>
            <a:endParaRPr b="1" sz="800">
              <a:solidFill>
                <a:schemeClr val="accent3"/>
              </a:solidFill>
              <a:latin typeface="Montserrat"/>
              <a:ea typeface="Montserrat"/>
              <a:cs typeface="Montserrat"/>
              <a:sym typeface="Montserrat"/>
            </a:endParaRPr>
          </a:p>
        </p:txBody>
      </p:sp>
      <p:sp>
        <p:nvSpPr>
          <p:cNvPr id="404" name="Google Shape;404;p60"/>
          <p:cNvSpPr txBox="1"/>
          <p:nvPr/>
        </p:nvSpPr>
        <p:spPr>
          <a:xfrm>
            <a:off x="5308951" y="3600750"/>
            <a:ext cx="1049700" cy="44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000"/>
              </a:spcAft>
              <a:buNone/>
            </a:pPr>
            <a:r>
              <a:rPr b="1" lang="en" sz="800">
                <a:solidFill>
                  <a:schemeClr val="accent3"/>
                </a:solidFill>
                <a:latin typeface="Montserrat"/>
                <a:ea typeface="Montserrat"/>
                <a:cs typeface="Montserrat"/>
                <a:sym typeface="Montserrat"/>
              </a:rPr>
              <a:t>Cost and Time Efficiency</a:t>
            </a:r>
            <a:endParaRPr b="1" sz="800">
              <a:solidFill>
                <a:schemeClr val="accent3"/>
              </a:solidFill>
              <a:latin typeface="Montserrat"/>
              <a:ea typeface="Montserrat"/>
              <a:cs typeface="Montserrat"/>
              <a:sym typeface="Montserrat"/>
            </a:endParaRPr>
          </a:p>
        </p:txBody>
      </p:sp>
      <p:sp>
        <p:nvSpPr>
          <p:cNvPr id="405" name="Google Shape;405;p60"/>
          <p:cNvSpPr txBox="1"/>
          <p:nvPr/>
        </p:nvSpPr>
        <p:spPr>
          <a:xfrm>
            <a:off x="954025" y="2489188"/>
            <a:ext cx="2188800" cy="615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None/>
            </a:pPr>
            <a:r>
              <a:rPr i="1" lang="en" sz="700">
                <a:latin typeface="Montserrat"/>
                <a:ea typeface="Montserrat"/>
                <a:cs typeface="Montserrat"/>
                <a:sym typeface="Montserrat"/>
              </a:rPr>
              <a:t>Better planning and tracking of project progress, efficient utilization of resources, and timely delivery</a:t>
            </a:r>
            <a:endParaRPr i="1" sz="700">
              <a:latin typeface="Montserrat"/>
              <a:ea typeface="Montserrat"/>
              <a:cs typeface="Montserrat"/>
              <a:sym typeface="Montserrat"/>
            </a:endParaRPr>
          </a:p>
        </p:txBody>
      </p:sp>
      <p:sp>
        <p:nvSpPr>
          <p:cNvPr id="406" name="Google Shape;406;p60"/>
          <p:cNvSpPr txBox="1"/>
          <p:nvPr/>
        </p:nvSpPr>
        <p:spPr>
          <a:xfrm>
            <a:off x="2215825" y="4518925"/>
            <a:ext cx="2188800" cy="453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000"/>
              </a:spcAft>
              <a:buNone/>
            </a:pPr>
            <a:r>
              <a:rPr i="1" lang="en" sz="700">
                <a:latin typeface="Montserrat"/>
                <a:ea typeface="Montserrat"/>
                <a:cs typeface="Montserrat"/>
                <a:sym typeface="Montserrat"/>
              </a:rPr>
              <a:t>Identification and management of project risks, increased chances of project success</a:t>
            </a:r>
            <a:endParaRPr i="1" sz="700">
              <a:latin typeface="Montserrat"/>
              <a:ea typeface="Montserrat"/>
              <a:cs typeface="Montserrat"/>
              <a:sym typeface="Montserrat"/>
            </a:endParaRPr>
          </a:p>
        </p:txBody>
      </p:sp>
      <p:sp>
        <p:nvSpPr>
          <p:cNvPr id="407" name="Google Shape;407;p60"/>
          <p:cNvSpPr txBox="1"/>
          <p:nvPr/>
        </p:nvSpPr>
        <p:spPr>
          <a:xfrm>
            <a:off x="4739400" y="4518925"/>
            <a:ext cx="21888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000"/>
              </a:spcAft>
              <a:buNone/>
            </a:pPr>
            <a:r>
              <a:rPr i="1" lang="en" sz="700">
                <a:latin typeface="Montserrat"/>
                <a:ea typeface="Montserrat"/>
                <a:cs typeface="Montserrat"/>
                <a:sym typeface="Montserrat"/>
              </a:rPr>
              <a:t>Accurate estimation and allocation of resources, minimized rework and cost overruns</a:t>
            </a:r>
            <a:endParaRPr i="1" sz="700">
              <a:latin typeface="Montserrat"/>
              <a:ea typeface="Montserrat"/>
              <a:cs typeface="Montserrat"/>
              <a:sym typeface="Montserrat"/>
            </a:endParaRPr>
          </a:p>
        </p:txBody>
      </p:sp>
      <p:sp>
        <p:nvSpPr>
          <p:cNvPr id="408" name="Google Shape;408;p60"/>
          <p:cNvSpPr txBox="1"/>
          <p:nvPr/>
        </p:nvSpPr>
        <p:spPr>
          <a:xfrm>
            <a:off x="3464100" y="2499600"/>
            <a:ext cx="2215800" cy="453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000"/>
              </a:spcAft>
              <a:buNone/>
            </a:pPr>
            <a:r>
              <a:rPr i="1" lang="en" sz="700">
                <a:latin typeface="Montserrat"/>
                <a:ea typeface="Montserrat"/>
                <a:cs typeface="Montserrat"/>
                <a:sym typeface="Montserrat"/>
              </a:rPr>
              <a:t>Early identification and resolution of defects, consistent and reliable software output</a:t>
            </a:r>
            <a:endParaRPr i="1" sz="700">
              <a:latin typeface="Montserrat"/>
              <a:ea typeface="Montserrat"/>
              <a:cs typeface="Montserrat"/>
              <a:sym typeface="Montserrat"/>
            </a:endParaRPr>
          </a:p>
        </p:txBody>
      </p:sp>
      <p:sp>
        <p:nvSpPr>
          <p:cNvPr id="409" name="Google Shape;409;p60"/>
          <p:cNvSpPr txBox="1"/>
          <p:nvPr/>
        </p:nvSpPr>
        <p:spPr>
          <a:xfrm>
            <a:off x="6001175" y="2521375"/>
            <a:ext cx="21888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000"/>
              </a:spcAft>
              <a:buNone/>
            </a:pPr>
            <a:r>
              <a:rPr i="1" lang="en" sz="700">
                <a:latin typeface="Montserrat"/>
                <a:ea typeface="Montserrat"/>
                <a:cs typeface="Montserrat"/>
                <a:sym typeface="Montserrat"/>
              </a:rPr>
              <a:t>Clear communication among team members and stakeholders, reduced misunderstandings and misinterpretations</a:t>
            </a:r>
            <a:endParaRPr i="1" sz="7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1"/>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Software Development Methodologies</a:t>
            </a:r>
            <a:endParaRPr b="0">
              <a:solidFill>
                <a:srgbClr val="000000"/>
              </a:solidFill>
              <a:latin typeface="Montserrat Black"/>
              <a:ea typeface="Montserrat Black"/>
              <a:cs typeface="Montserrat Black"/>
              <a:sym typeface="Montserrat Black"/>
            </a:endParaRPr>
          </a:p>
        </p:txBody>
      </p:sp>
      <p:sp>
        <p:nvSpPr>
          <p:cNvPr id="415" name="Google Shape;415;p61"/>
          <p:cNvSpPr txBox="1"/>
          <p:nvPr>
            <p:ph idx="1" type="subTitle"/>
          </p:nvPr>
        </p:nvSpPr>
        <p:spPr>
          <a:xfrm>
            <a:off x="613700" y="1162700"/>
            <a:ext cx="5618700" cy="3751500"/>
          </a:xfrm>
          <a:prstGeom prst="rect">
            <a:avLst/>
          </a:prstGeom>
        </p:spPr>
        <p:txBody>
          <a:bodyPr anchorCtr="0" anchor="t" bIns="91400" lIns="91400" spcFirstLastPara="1" rIns="91400" wrap="square" tIns="91400">
            <a:noAutofit/>
          </a:bodyPr>
          <a:lstStyle/>
          <a:p>
            <a:pPr indent="0" lvl="0" marL="0" marR="0" rtl="0" algn="l">
              <a:lnSpc>
                <a:spcPct val="200000"/>
              </a:lnSpc>
              <a:spcBef>
                <a:spcPts val="0"/>
              </a:spcBef>
              <a:spcAft>
                <a:spcPts val="0"/>
              </a:spcAft>
              <a:buNone/>
            </a:pPr>
            <a:r>
              <a:rPr lang="en" sz="1200">
                <a:latin typeface="Montserrat"/>
                <a:ea typeface="Montserrat"/>
                <a:cs typeface="Montserrat"/>
                <a:sym typeface="Montserrat"/>
              </a:rPr>
              <a:t>There are a number of different software development methodologies including</a:t>
            </a:r>
            <a:endParaRPr sz="1200">
              <a:latin typeface="Montserrat"/>
              <a:ea typeface="Montserrat"/>
              <a:cs typeface="Montserrat"/>
              <a:sym typeface="Montserrat"/>
            </a:endParaRPr>
          </a:p>
          <a:p>
            <a:pPr indent="-304800" lvl="0" marL="457200" marR="0" rtl="0" algn="l">
              <a:lnSpc>
                <a:spcPct val="200000"/>
              </a:lnSpc>
              <a:spcBef>
                <a:spcPts val="1000"/>
              </a:spcBef>
              <a:spcAft>
                <a:spcPts val="0"/>
              </a:spcAft>
              <a:buSzPts val="1200"/>
              <a:buFont typeface="Montserrat"/>
              <a:buChar char="●"/>
            </a:pPr>
            <a:r>
              <a:rPr b="1" lang="en" sz="1200">
                <a:latin typeface="Montserrat"/>
                <a:ea typeface="Montserrat"/>
                <a:cs typeface="Montserrat"/>
                <a:sym typeface="Montserrat"/>
              </a:rPr>
              <a:t>Waterfall</a:t>
            </a:r>
            <a:endParaRPr b="1" sz="1200">
              <a:latin typeface="Montserrat"/>
              <a:ea typeface="Montserrat"/>
              <a:cs typeface="Montserrat"/>
              <a:sym typeface="Montserrat"/>
            </a:endParaRPr>
          </a:p>
          <a:p>
            <a:pPr indent="-304800" lvl="0" marL="457200" marR="0" rtl="0" algn="l">
              <a:lnSpc>
                <a:spcPct val="200000"/>
              </a:lnSpc>
              <a:spcBef>
                <a:spcPts val="1000"/>
              </a:spcBef>
              <a:spcAft>
                <a:spcPts val="0"/>
              </a:spcAft>
              <a:buSzPts val="1200"/>
              <a:buFont typeface="Montserrat"/>
              <a:buChar char="●"/>
            </a:pPr>
            <a:r>
              <a:rPr b="1" lang="en" sz="1200">
                <a:latin typeface="Montserrat"/>
                <a:ea typeface="Montserrat"/>
                <a:cs typeface="Montserrat"/>
                <a:sym typeface="Montserrat"/>
              </a:rPr>
              <a:t>Agile</a:t>
            </a:r>
            <a:endParaRPr b="1" sz="1200">
              <a:latin typeface="Montserrat"/>
              <a:ea typeface="Montserrat"/>
              <a:cs typeface="Montserrat"/>
              <a:sym typeface="Montserrat"/>
            </a:endParaRPr>
          </a:p>
          <a:p>
            <a:pPr indent="-304800" lvl="0" marL="457200" marR="0" rtl="0" algn="l">
              <a:lnSpc>
                <a:spcPct val="200000"/>
              </a:lnSpc>
              <a:spcBef>
                <a:spcPts val="1000"/>
              </a:spcBef>
              <a:spcAft>
                <a:spcPts val="0"/>
              </a:spcAft>
              <a:buSzPts val="1200"/>
              <a:buFont typeface="Montserrat"/>
              <a:buChar char="●"/>
            </a:pPr>
            <a:r>
              <a:rPr b="1" lang="en" sz="1200">
                <a:latin typeface="Montserrat"/>
                <a:ea typeface="Montserrat"/>
                <a:cs typeface="Montserrat"/>
                <a:sym typeface="Montserrat"/>
              </a:rPr>
              <a:t>Rapid application development (RAD)</a:t>
            </a:r>
            <a:endParaRPr b="1" sz="1200">
              <a:latin typeface="Montserrat"/>
              <a:ea typeface="Montserrat"/>
              <a:cs typeface="Montserrat"/>
              <a:sym typeface="Montserrat"/>
            </a:endParaRPr>
          </a:p>
          <a:p>
            <a:pPr indent="-304800" lvl="0" marL="457200" marR="0" rtl="0" algn="l">
              <a:lnSpc>
                <a:spcPct val="200000"/>
              </a:lnSpc>
              <a:spcBef>
                <a:spcPts val="1000"/>
              </a:spcBef>
              <a:spcAft>
                <a:spcPts val="0"/>
              </a:spcAft>
              <a:buSzPts val="1200"/>
              <a:buFont typeface="Montserrat"/>
              <a:buChar char="●"/>
            </a:pPr>
            <a:r>
              <a:rPr b="1" lang="en" sz="1200">
                <a:latin typeface="Montserrat"/>
                <a:ea typeface="Montserrat"/>
                <a:cs typeface="Montserrat"/>
                <a:sym typeface="Montserrat"/>
              </a:rPr>
              <a:t>Extreme programming (XP)</a:t>
            </a:r>
            <a:endParaRPr b="1" sz="1200">
              <a:latin typeface="Montserrat"/>
              <a:ea typeface="Montserrat"/>
              <a:cs typeface="Montserrat"/>
              <a:sym typeface="Montserrat"/>
            </a:endParaRPr>
          </a:p>
          <a:p>
            <a:pPr indent="-304800" lvl="0" marL="457200" marR="0" rtl="0" algn="l">
              <a:lnSpc>
                <a:spcPct val="200000"/>
              </a:lnSpc>
              <a:spcBef>
                <a:spcPts val="1000"/>
              </a:spcBef>
              <a:spcAft>
                <a:spcPts val="0"/>
              </a:spcAft>
              <a:buSzPts val="1200"/>
              <a:buFont typeface="Montserrat"/>
              <a:buChar char="●"/>
            </a:pPr>
            <a:r>
              <a:rPr b="1" lang="en" sz="1200">
                <a:latin typeface="Montserrat"/>
                <a:ea typeface="Montserrat"/>
                <a:cs typeface="Montserrat"/>
                <a:sym typeface="Montserrat"/>
              </a:rPr>
              <a:t>Rational unified process (RUP)</a:t>
            </a:r>
            <a:endParaRPr b="1" sz="1200">
              <a:latin typeface="Montserrat"/>
              <a:ea typeface="Montserrat"/>
              <a:cs typeface="Montserrat"/>
              <a:sym typeface="Montserrat"/>
            </a:endParaRPr>
          </a:p>
          <a:p>
            <a:pPr indent="-304800" lvl="0" marL="457200" marR="0" rtl="0" algn="l">
              <a:lnSpc>
                <a:spcPct val="200000"/>
              </a:lnSpc>
              <a:spcBef>
                <a:spcPts val="1000"/>
              </a:spcBef>
              <a:spcAft>
                <a:spcPts val="1000"/>
              </a:spcAft>
              <a:buSzPts val="1200"/>
              <a:buFont typeface="Montserrat"/>
              <a:buChar char="●"/>
            </a:pPr>
            <a:r>
              <a:rPr b="1" lang="en" sz="1200">
                <a:latin typeface="Montserrat"/>
                <a:ea typeface="Montserrat"/>
                <a:cs typeface="Montserrat"/>
                <a:sym typeface="Montserrat"/>
              </a:rPr>
              <a:t>Scrum</a:t>
            </a:r>
            <a:endParaRPr b="1" sz="1200">
              <a:latin typeface="Montserrat"/>
              <a:ea typeface="Montserrat"/>
              <a:cs typeface="Montserrat"/>
              <a:sym typeface="Montserrat"/>
            </a:endParaRPr>
          </a:p>
        </p:txBody>
      </p:sp>
      <p:pic>
        <p:nvPicPr>
          <p:cNvPr descr="C:\Users\Paige Baltzan\AppData\Local\Microsoft\Windows\Temporary Internet Files\Content.IE5\8D45562R\MC900233020[1].wmf" id="416" name="Google Shape;416;p61"/>
          <p:cNvPicPr preferRelativeResize="0"/>
          <p:nvPr/>
        </p:nvPicPr>
        <p:blipFill rotWithShape="1">
          <a:blip r:embed="rId3">
            <a:alphaModFix/>
          </a:blip>
          <a:srcRect b="0" l="0" r="0" t="0"/>
          <a:stretch/>
        </p:blipFill>
        <p:spPr>
          <a:xfrm>
            <a:off x="6290650" y="2235300"/>
            <a:ext cx="2576350" cy="2617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Waterfall Methodology</a:t>
            </a:r>
            <a:endParaRPr b="0">
              <a:solidFill>
                <a:srgbClr val="000000"/>
              </a:solidFill>
              <a:latin typeface="Montserrat Black"/>
              <a:ea typeface="Montserrat Black"/>
              <a:cs typeface="Montserrat Black"/>
              <a:sym typeface="Montserrat Black"/>
            </a:endParaRPr>
          </a:p>
        </p:txBody>
      </p:sp>
      <p:sp>
        <p:nvSpPr>
          <p:cNvPr id="422" name="Google Shape;422;p62"/>
          <p:cNvSpPr txBox="1"/>
          <p:nvPr>
            <p:ph idx="1" type="subTitle"/>
          </p:nvPr>
        </p:nvSpPr>
        <p:spPr>
          <a:xfrm>
            <a:off x="613700" y="1111350"/>
            <a:ext cx="4272300" cy="2920800"/>
          </a:xfrm>
          <a:prstGeom prst="rect">
            <a:avLst/>
          </a:prstGeom>
        </p:spPr>
        <p:txBody>
          <a:bodyPr anchorCtr="0" anchor="t" bIns="91400" lIns="91400" spcFirstLastPara="1" rIns="91400" wrap="square" tIns="91400">
            <a:noAutofit/>
          </a:bodyPr>
          <a:lstStyle/>
          <a:p>
            <a:pPr indent="0" lvl="0" marL="0" marR="0" rtl="0" algn="l">
              <a:lnSpc>
                <a:spcPct val="200000"/>
              </a:lnSpc>
              <a:spcBef>
                <a:spcPts val="0"/>
              </a:spcBef>
              <a:spcAft>
                <a:spcPts val="1000"/>
              </a:spcAft>
              <a:buNone/>
            </a:pPr>
            <a:r>
              <a:rPr b="1" lang="en" sz="1200">
                <a:latin typeface="Montserrat"/>
                <a:ea typeface="Montserrat"/>
                <a:cs typeface="Montserrat"/>
                <a:sym typeface="Montserrat"/>
              </a:rPr>
              <a:t>Waterfall methodology – </a:t>
            </a:r>
            <a:r>
              <a:rPr lang="en" sz="1200">
                <a:latin typeface="Montserrat"/>
                <a:ea typeface="Montserrat"/>
                <a:cs typeface="Montserrat"/>
                <a:sym typeface="Montserrat"/>
              </a:rPr>
              <a:t>A sequence of phases in which the output of each phase becomes the input for the next</a:t>
            </a:r>
            <a:endParaRPr sz="1200">
              <a:latin typeface="Montserrat"/>
              <a:ea typeface="Montserrat"/>
              <a:cs typeface="Montserrat"/>
              <a:sym typeface="Montserrat"/>
            </a:endParaRPr>
          </a:p>
        </p:txBody>
      </p:sp>
      <p:pic>
        <p:nvPicPr>
          <p:cNvPr descr="bal95588_1103" id="423" name="Google Shape;423;p62"/>
          <p:cNvPicPr preferRelativeResize="0"/>
          <p:nvPr/>
        </p:nvPicPr>
        <p:blipFill rotWithShape="1">
          <a:blip r:embed="rId3">
            <a:alphaModFix/>
          </a:blip>
          <a:srcRect b="0" l="0" r="0" t="0"/>
          <a:stretch/>
        </p:blipFill>
        <p:spPr>
          <a:xfrm>
            <a:off x="5027126" y="1475700"/>
            <a:ext cx="3839874" cy="3062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3"/>
          <p:cNvSpPr txBox="1"/>
          <p:nvPr/>
        </p:nvSpPr>
        <p:spPr>
          <a:xfrm>
            <a:off x="871567" y="1045912"/>
            <a:ext cx="31584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404040"/>
                </a:solidFill>
                <a:latin typeface="Arial"/>
                <a:ea typeface="Arial"/>
                <a:cs typeface="Arial"/>
                <a:sym typeface="Arial"/>
              </a:rPr>
              <a:t>In the beginning…</a:t>
            </a:r>
            <a:endParaRPr b="0" i="0" sz="1100" u="none" cap="none" strike="noStrike">
              <a:solidFill>
                <a:srgbClr val="000000"/>
              </a:solidFill>
              <a:latin typeface="Arial"/>
              <a:ea typeface="Arial"/>
              <a:cs typeface="Arial"/>
              <a:sym typeface="Arial"/>
            </a:endParaRPr>
          </a:p>
        </p:txBody>
      </p:sp>
      <p:sp>
        <p:nvSpPr>
          <p:cNvPr id="429" name="Google Shape;429;p63"/>
          <p:cNvSpPr/>
          <p:nvPr/>
        </p:nvSpPr>
        <p:spPr>
          <a:xfrm>
            <a:off x="418940" y="1944815"/>
            <a:ext cx="1405800" cy="349800"/>
          </a:xfrm>
          <a:prstGeom prst="rect">
            <a:avLst/>
          </a:prstGeom>
          <a:solidFill>
            <a:srgbClr val="EE456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Requirements</a:t>
            </a:r>
            <a:endParaRPr b="0" i="0" sz="1500" u="none" cap="none" strike="noStrike">
              <a:solidFill>
                <a:schemeClr val="lt1"/>
              </a:solidFill>
              <a:latin typeface="Calibri"/>
              <a:ea typeface="Calibri"/>
              <a:cs typeface="Calibri"/>
              <a:sym typeface="Calibri"/>
            </a:endParaRPr>
          </a:p>
        </p:txBody>
      </p:sp>
      <p:sp>
        <p:nvSpPr>
          <p:cNvPr id="430" name="Google Shape;430;p63"/>
          <p:cNvSpPr/>
          <p:nvPr/>
        </p:nvSpPr>
        <p:spPr>
          <a:xfrm>
            <a:off x="1459865" y="2380157"/>
            <a:ext cx="1228500" cy="349800"/>
          </a:xfrm>
          <a:prstGeom prst="rect">
            <a:avLst/>
          </a:prstGeom>
          <a:solidFill>
            <a:srgbClr val="F05A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Analysis</a:t>
            </a:r>
            <a:endParaRPr b="0" i="0" sz="1500" u="none" cap="none" strike="noStrike">
              <a:solidFill>
                <a:schemeClr val="lt1"/>
              </a:solidFill>
              <a:latin typeface="Calibri"/>
              <a:ea typeface="Calibri"/>
              <a:cs typeface="Calibri"/>
              <a:sym typeface="Calibri"/>
            </a:endParaRPr>
          </a:p>
        </p:txBody>
      </p:sp>
      <p:sp>
        <p:nvSpPr>
          <p:cNvPr id="431" name="Google Shape;431;p63"/>
          <p:cNvSpPr/>
          <p:nvPr/>
        </p:nvSpPr>
        <p:spPr>
          <a:xfrm>
            <a:off x="2688336" y="2815500"/>
            <a:ext cx="774900" cy="349800"/>
          </a:xfrm>
          <a:prstGeom prst="rect">
            <a:avLst/>
          </a:prstGeom>
          <a:solidFill>
            <a:srgbClr val="F05A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Design</a:t>
            </a:r>
            <a:endParaRPr b="0" i="0" sz="1500" u="none" cap="none" strike="noStrike">
              <a:solidFill>
                <a:schemeClr val="lt1"/>
              </a:solidFill>
              <a:latin typeface="Calibri"/>
              <a:ea typeface="Calibri"/>
              <a:cs typeface="Calibri"/>
              <a:sym typeface="Calibri"/>
            </a:endParaRPr>
          </a:p>
        </p:txBody>
      </p:sp>
      <p:sp>
        <p:nvSpPr>
          <p:cNvPr id="432" name="Google Shape;432;p63"/>
          <p:cNvSpPr/>
          <p:nvPr/>
        </p:nvSpPr>
        <p:spPr>
          <a:xfrm>
            <a:off x="3463290" y="3250843"/>
            <a:ext cx="2853000" cy="349800"/>
          </a:xfrm>
          <a:prstGeom prst="rect">
            <a:avLst/>
          </a:prstGeom>
          <a:solidFill>
            <a:srgbClr val="F05A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Implementation</a:t>
            </a:r>
            <a:endParaRPr b="0" i="0" sz="1500" u="none" cap="none" strike="noStrike">
              <a:solidFill>
                <a:schemeClr val="lt1"/>
              </a:solidFill>
              <a:latin typeface="Calibri"/>
              <a:ea typeface="Calibri"/>
              <a:cs typeface="Calibri"/>
              <a:sym typeface="Calibri"/>
            </a:endParaRPr>
          </a:p>
        </p:txBody>
      </p:sp>
      <p:sp>
        <p:nvSpPr>
          <p:cNvPr id="433" name="Google Shape;433;p63"/>
          <p:cNvSpPr/>
          <p:nvPr/>
        </p:nvSpPr>
        <p:spPr>
          <a:xfrm>
            <a:off x="5869558" y="3686186"/>
            <a:ext cx="1832100" cy="349800"/>
          </a:xfrm>
          <a:prstGeom prst="rect">
            <a:avLst/>
          </a:prstGeom>
          <a:solidFill>
            <a:srgbClr val="EE456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Testing</a:t>
            </a:r>
            <a:endParaRPr b="0" i="0" sz="1500" u="none" cap="none" strike="noStrike">
              <a:solidFill>
                <a:schemeClr val="lt1"/>
              </a:solidFill>
              <a:latin typeface="Calibri"/>
              <a:ea typeface="Calibri"/>
              <a:cs typeface="Calibri"/>
              <a:sym typeface="Calibri"/>
            </a:endParaRPr>
          </a:p>
        </p:txBody>
      </p:sp>
      <p:sp>
        <p:nvSpPr>
          <p:cNvPr id="434" name="Google Shape;434;p63"/>
          <p:cNvSpPr/>
          <p:nvPr/>
        </p:nvSpPr>
        <p:spPr>
          <a:xfrm>
            <a:off x="7701534" y="4121527"/>
            <a:ext cx="1208400" cy="349800"/>
          </a:xfrm>
          <a:prstGeom prst="rect">
            <a:avLst/>
          </a:prstGeom>
          <a:solidFill>
            <a:srgbClr val="F05A2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Deployment</a:t>
            </a:r>
            <a:endParaRPr b="0" i="0" sz="1500" u="none" cap="none" strike="noStrike">
              <a:solidFill>
                <a:schemeClr val="lt1"/>
              </a:solidFill>
              <a:latin typeface="Calibri"/>
              <a:ea typeface="Calibri"/>
              <a:cs typeface="Calibri"/>
              <a:sym typeface="Calibri"/>
            </a:endParaRPr>
          </a:p>
        </p:txBody>
      </p:sp>
      <p:sp>
        <p:nvSpPr>
          <p:cNvPr id="435" name="Google Shape;435;p63"/>
          <p:cNvSpPr txBox="1"/>
          <p:nvPr/>
        </p:nvSpPr>
        <p:spPr>
          <a:xfrm>
            <a:off x="4400008" y="1045912"/>
            <a:ext cx="16836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404040"/>
                </a:solidFill>
                <a:latin typeface="Arial"/>
                <a:ea typeface="Arial"/>
                <a:cs typeface="Arial"/>
                <a:sym typeface="Arial"/>
              </a:rPr>
              <a:t>Waterfall.</a:t>
            </a:r>
            <a:endParaRPr b="0" i="0" sz="1100" u="none" cap="none" strike="noStrike">
              <a:solidFill>
                <a:srgbClr val="000000"/>
              </a:solidFill>
              <a:latin typeface="Arial"/>
              <a:ea typeface="Arial"/>
              <a:cs typeface="Arial"/>
              <a:sym typeface="Arial"/>
            </a:endParaRPr>
          </a:p>
        </p:txBody>
      </p:sp>
      <p:grpSp>
        <p:nvGrpSpPr>
          <p:cNvPr id="436" name="Google Shape;436;p63"/>
          <p:cNvGrpSpPr/>
          <p:nvPr/>
        </p:nvGrpSpPr>
        <p:grpSpPr>
          <a:xfrm>
            <a:off x="7224826" y="1349495"/>
            <a:ext cx="1080910" cy="1080910"/>
            <a:chOff x="9047395" y="1872479"/>
            <a:chExt cx="1441214" cy="1441214"/>
          </a:xfrm>
        </p:grpSpPr>
        <p:pic>
          <p:nvPicPr>
            <p:cNvPr id="437" name="Google Shape;437;p63"/>
            <p:cNvPicPr preferRelativeResize="0"/>
            <p:nvPr/>
          </p:nvPicPr>
          <p:blipFill rotWithShape="1">
            <a:blip r:embed="rId3">
              <a:alphaModFix/>
            </a:blip>
            <a:srcRect b="0" l="0" r="0" t="0"/>
            <a:stretch/>
          </p:blipFill>
          <p:spPr>
            <a:xfrm>
              <a:off x="9047395" y="1872479"/>
              <a:ext cx="1441214" cy="1441214"/>
            </a:xfrm>
            <a:prstGeom prst="rect">
              <a:avLst/>
            </a:prstGeom>
            <a:noFill/>
            <a:ln>
              <a:noFill/>
            </a:ln>
          </p:spPr>
        </p:pic>
        <p:sp>
          <p:nvSpPr>
            <p:cNvPr id="438" name="Google Shape;438;p63"/>
            <p:cNvSpPr/>
            <p:nvPr/>
          </p:nvSpPr>
          <p:spPr>
            <a:xfrm>
              <a:off x="9409176" y="2803211"/>
              <a:ext cx="749700" cy="370200"/>
            </a:xfrm>
            <a:prstGeom prst="rect">
              <a:avLst/>
            </a:prstGeom>
            <a:solidFill>
              <a:srgbClr val="4454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cxnSp>
        <p:nvCxnSpPr>
          <p:cNvPr id="439" name="Google Shape;439;p63"/>
          <p:cNvCxnSpPr>
            <a:stCxn id="437" idx="1"/>
            <a:endCxn id="429" idx="3"/>
          </p:cNvCxnSpPr>
          <p:nvPr/>
        </p:nvCxnSpPr>
        <p:spPr>
          <a:xfrm flipH="1">
            <a:off x="1824826" y="1889950"/>
            <a:ext cx="5400000" cy="229800"/>
          </a:xfrm>
          <a:prstGeom prst="straightConnector1">
            <a:avLst/>
          </a:prstGeom>
          <a:noFill/>
          <a:ln cap="flat" cmpd="sng" w="19050">
            <a:solidFill>
              <a:srgbClr val="EE456E"/>
            </a:solidFill>
            <a:prstDash val="solid"/>
            <a:miter lim="800000"/>
            <a:headEnd len="sm" w="sm" type="none"/>
            <a:tailEnd len="med" w="med" type="triangle"/>
          </a:ln>
        </p:spPr>
      </p:cxnSp>
      <p:cxnSp>
        <p:nvCxnSpPr>
          <p:cNvPr id="440" name="Google Shape;440;p63"/>
          <p:cNvCxnSpPr>
            <a:stCxn id="437" idx="1"/>
            <a:endCxn id="433" idx="0"/>
          </p:cNvCxnSpPr>
          <p:nvPr/>
        </p:nvCxnSpPr>
        <p:spPr>
          <a:xfrm flipH="1">
            <a:off x="6785626" y="1889950"/>
            <a:ext cx="439200" cy="1796100"/>
          </a:xfrm>
          <a:prstGeom prst="straightConnector1">
            <a:avLst/>
          </a:prstGeom>
          <a:noFill/>
          <a:ln cap="flat" cmpd="sng" w="19050">
            <a:solidFill>
              <a:srgbClr val="EE456E"/>
            </a:solidFill>
            <a:prstDash val="solid"/>
            <a:miter lim="800000"/>
            <a:headEnd len="sm" w="sm" type="none"/>
            <a:tailEnd len="med" w="med" type="triangle"/>
          </a:ln>
        </p:spPr>
      </p:cxnSp>
      <p:cxnSp>
        <p:nvCxnSpPr>
          <p:cNvPr id="441" name="Google Shape;441;p63"/>
          <p:cNvCxnSpPr/>
          <p:nvPr/>
        </p:nvCxnSpPr>
        <p:spPr>
          <a:xfrm>
            <a:off x="1824829" y="4296406"/>
            <a:ext cx="4044900" cy="0"/>
          </a:xfrm>
          <a:prstGeom prst="straightConnector1">
            <a:avLst/>
          </a:prstGeom>
          <a:noFill/>
          <a:ln cap="flat" cmpd="sng" w="28575">
            <a:solidFill>
              <a:srgbClr val="EE456E"/>
            </a:solidFill>
            <a:prstDash val="solid"/>
            <a:miter lim="800000"/>
            <a:headEnd len="med" w="med" type="triangle"/>
            <a:tailEnd len="med" w="med" type="triangle"/>
          </a:ln>
        </p:spPr>
      </p:cxnSp>
      <p:sp>
        <p:nvSpPr>
          <p:cNvPr id="442" name="Google Shape;442;p63"/>
          <p:cNvSpPr txBox="1"/>
          <p:nvPr/>
        </p:nvSpPr>
        <p:spPr>
          <a:xfrm>
            <a:off x="3075813" y="4380492"/>
            <a:ext cx="13371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404040"/>
                </a:solidFill>
                <a:latin typeface="Arial"/>
                <a:ea typeface="Arial"/>
                <a:cs typeface="Arial"/>
                <a:sym typeface="Arial"/>
              </a:rPr>
              <a:t>6 months</a:t>
            </a:r>
            <a:endParaRPr b="0" i="0" sz="1100" u="none" cap="none" strike="noStrike">
              <a:solidFill>
                <a:srgbClr val="000000"/>
              </a:solidFill>
              <a:latin typeface="Arial"/>
              <a:ea typeface="Arial"/>
              <a:cs typeface="Arial"/>
              <a:sym typeface="Arial"/>
            </a:endParaRPr>
          </a:p>
        </p:txBody>
      </p:sp>
      <p:pic>
        <p:nvPicPr>
          <p:cNvPr id="443" name="Google Shape;443;p63"/>
          <p:cNvPicPr preferRelativeResize="0"/>
          <p:nvPr/>
        </p:nvPicPr>
        <p:blipFill rotWithShape="1">
          <a:blip r:embed="rId3">
            <a:alphaModFix/>
          </a:blip>
          <a:srcRect b="0" l="0" r="0" t="0"/>
          <a:stretch/>
        </p:blipFill>
        <p:spPr>
          <a:xfrm>
            <a:off x="7982099" y="131760"/>
            <a:ext cx="1080910" cy="1080910"/>
          </a:xfrm>
          <a:prstGeom prst="rect">
            <a:avLst/>
          </a:prstGeom>
          <a:noFill/>
          <a:ln>
            <a:noFill/>
          </a:ln>
        </p:spPr>
      </p:pic>
      <p:cxnSp>
        <p:nvCxnSpPr>
          <p:cNvPr id="444" name="Google Shape;444;p63"/>
          <p:cNvCxnSpPr/>
          <p:nvPr/>
        </p:nvCxnSpPr>
        <p:spPr>
          <a:xfrm>
            <a:off x="7224826" y="363474"/>
            <a:ext cx="1526100" cy="1823100"/>
          </a:xfrm>
          <a:prstGeom prst="straightConnector1">
            <a:avLst/>
          </a:prstGeom>
          <a:noFill/>
          <a:ln cap="flat" cmpd="sng" w="28575">
            <a:solidFill>
              <a:schemeClr val="accent2"/>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4"/>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Agile Methodology</a:t>
            </a:r>
            <a:endParaRPr b="0">
              <a:solidFill>
                <a:srgbClr val="000000"/>
              </a:solidFill>
              <a:latin typeface="Montserrat Black"/>
              <a:ea typeface="Montserrat Black"/>
              <a:cs typeface="Montserrat Black"/>
              <a:sym typeface="Montserrat Black"/>
            </a:endParaRPr>
          </a:p>
        </p:txBody>
      </p:sp>
      <p:sp>
        <p:nvSpPr>
          <p:cNvPr id="450" name="Google Shape;450;p64"/>
          <p:cNvSpPr txBox="1"/>
          <p:nvPr>
            <p:ph idx="1" type="subTitle"/>
          </p:nvPr>
        </p:nvSpPr>
        <p:spPr>
          <a:xfrm>
            <a:off x="613700" y="1280500"/>
            <a:ext cx="5095800" cy="2920800"/>
          </a:xfrm>
          <a:prstGeom prst="rect">
            <a:avLst/>
          </a:prstGeom>
        </p:spPr>
        <p:txBody>
          <a:bodyPr anchorCtr="0" anchor="t" bIns="91400" lIns="91400" spcFirstLastPara="1" rIns="91400" wrap="square" tIns="91400">
            <a:noAutofit/>
          </a:bodyPr>
          <a:lstStyle/>
          <a:p>
            <a:pPr indent="-304800" lvl="0" marL="457200" marR="0" rtl="0" algn="l">
              <a:lnSpc>
                <a:spcPct val="200000"/>
              </a:lnSpc>
              <a:spcBef>
                <a:spcPts val="0"/>
              </a:spcBef>
              <a:spcAft>
                <a:spcPts val="0"/>
              </a:spcAft>
              <a:buSzPts val="1200"/>
              <a:buFont typeface="Montserrat"/>
              <a:buChar char="●"/>
            </a:pPr>
            <a:r>
              <a:rPr b="1" lang="en" sz="1200">
                <a:latin typeface="Montserrat"/>
                <a:ea typeface="Montserrat"/>
                <a:cs typeface="Montserrat"/>
                <a:sym typeface="Montserrat"/>
              </a:rPr>
              <a:t>Iterative development – </a:t>
            </a:r>
            <a:r>
              <a:rPr lang="en" sz="1200">
                <a:latin typeface="Montserrat"/>
                <a:ea typeface="Montserrat"/>
                <a:cs typeface="Montserrat"/>
                <a:sym typeface="Montserrat"/>
              </a:rPr>
              <a:t>Consists of a series of tiny projects</a:t>
            </a:r>
            <a:endParaRPr sz="1200">
              <a:latin typeface="Montserrat"/>
              <a:ea typeface="Montserrat"/>
              <a:cs typeface="Montserrat"/>
              <a:sym typeface="Montserrat"/>
            </a:endParaRPr>
          </a:p>
          <a:p>
            <a:pPr indent="-304800" lvl="0" marL="457200" marR="0" rtl="0" algn="l">
              <a:lnSpc>
                <a:spcPct val="200000"/>
              </a:lnSpc>
              <a:spcBef>
                <a:spcPts val="0"/>
              </a:spcBef>
              <a:spcAft>
                <a:spcPts val="0"/>
              </a:spcAft>
              <a:buSzPts val="1200"/>
              <a:buFont typeface="Montserrat"/>
              <a:buChar char="●"/>
            </a:pPr>
            <a:r>
              <a:rPr b="1" lang="en" sz="1200">
                <a:latin typeface="Montserrat"/>
                <a:ea typeface="Montserrat"/>
                <a:cs typeface="Montserrat"/>
                <a:sym typeface="Montserrat"/>
              </a:rPr>
              <a:t>Agile methodology – </a:t>
            </a:r>
            <a:r>
              <a:rPr lang="en" sz="1200">
                <a:latin typeface="Montserrat"/>
                <a:ea typeface="Montserrat"/>
                <a:cs typeface="Montserrat"/>
                <a:sym typeface="Montserrat"/>
              </a:rPr>
              <a:t>Aims for customer satisfaction through early and continuous delivery of useful software components developed by an iterative process using the bare minimum requirements</a:t>
            </a:r>
            <a:endParaRPr sz="1200">
              <a:latin typeface="Montserrat"/>
              <a:ea typeface="Montserrat"/>
              <a:cs typeface="Montserrat"/>
              <a:sym typeface="Montserrat"/>
            </a:endParaRPr>
          </a:p>
        </p:txBody>
      </p:sp>
      <p:pic>
        <p:nvPicPr>
          <p:cNvPr descr="C:\Users\Paige Baltzan\AppData\Local\Microsoft\Windows\Temporary Internet Files\Content.IE5\Q512LBUA\MC900199398[1].wmf" id="451" name="Google Shape;451;p64"/>
          <p:cNvPicPr preferRelativeResize="0"/>
          <p:nvPr/>
        </p:nvPicPr>
        <p:blipFill rotWithShape="1">
          <a:blip r:embed="rId3">
            <a:alphaModFix/>
          </a:blip>
          <a:srcRect b="0" l="0" r="0" t="0"/>
          <a:stretch/>
        </p:blipFill>
        <p:spPr>
          <a:xfrm>
            <a:off x="6017474" y="1373675"/>
            <a:ext cx="2893275" cy="3379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5"/>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Rapid Application Development Methodology (RAD)</a:t>
            </a:r>
            <a:endParaRPr b="0">
              <a:solidFill>
                <a:srgbClr val="000000"/>
              </a:solidFill>
              <a:latin typeface="Montserrat Black"/>
              <a:ea typeface="Montserrat Black"/>
              <a:cs typeface="Montserrat Black"/>
              <a:sym typeface="Montserrat Black"/>
            </a:endParaRPr>
          </a:p>
        </p:txBody>
      </p:sp>
      <p:sp>
        <p:nvSpPr>
          <p:cNvPr id="457" name="Google Shape;457;p65"/>
          <p:cNvSpPr txBox="1"/>
          <p:nvPr>
            <p:ph idx="1" type="subTitle"/>
          </p:nvPr>
        </p:nvSpPr>
        <p:spPr>
          <a:xfrm>
            <a:off x="613700" y="1111350"/>
            <a:ext cx="8104800" cy="2920800"/>
          </a:xfrm>
          <a:prstGeom prst="rect">
            <a:avLst/>
          </a:prstGeom>
        </p:spPr>
        <p:txBody>
          <a:bodyPr anchorCtr="0" anchor="t" bIns="91400" lIns="91400" spcFirstLastPara="1" rIns="91400" wrap="square" tIns="91400">
            <a:noAutofit/>
          </a:bodyPr>
          <a:lstStyle/>
          <a:p>
            <a:pPr indent="-304800" lvl="0" marL="457200" marR="0" rtl="0" algn="l">
              <a:lnSpc>
                <a:spcPct val="200000"/>
              </a:lnSpc>
              <a:spcBef>
                <a:spcPts val="0"/>
              </a:spcBef>
              <a:spcAft>
                <a:spcPts val="0"/>
              </a:spcAft>
              <a:buSzPts val="1200"/>
              <a:buChar char="●"/>
            </a:pPr>
            <a:r>
              <a:rPr b="1" lang="en" sz="1200">
                <a:latin typeface="Montserrat"/>
                <a:ea typeface="Montserrat"/>
                <a:cs typeface="Montserrat"/>
                <a:sym typeface="Montserrat"/>
              </a:rPr>
              <a:t>Rapid application development methodology–</a:t>
            </a:r>
            <a:r>
              <a:rPr lang="en" sz="1200">
                <a:latin typeface="Montserrat"/>
                <a:ea typeface="Montserrat"/>
                <a:cs typeface="Montserrat"/>
                <a:sym typeface="Montserrat"/>
              </a:rPr>
              <a:t> Emphasizes extensive user involvement in the rapid and evolutionary construction of working prototypes of a system to accelerate the systems development process</a:t>
            </a:r>
            <a:endParaRPr sz="1200">
              <a:latin typeface="Montserrat"/>
              <a:ea typeface="Montserrat"/>
              <a:cs typeface="Montserrat"/>
              <a:sym typeface="Montserrat"/>
            </a:endParaRPr>
          </a:p>
          <a:p>
            <a:pPr indent="-304800" lvl="0" marL="457200" marR="0" rtl="0" algn="l">
              <a:lnSpc>
                <a:spcPct val="200000"/>
              </a:lnSpc>
              <a:spcBef>
                <a:spcPts val="1000"/>
              </a:spcBef>
              <a:spcAft>
                <a:spcPts val="0"/>
              </a:spcAft>
              <a:buSzPts val="1200"/>
              <a:buChar char="●"/>
            </a:pPr>
            <a:r>
              <a:rPr b="1" lang="en" sz="1200">
                <a:latin typeface="Montserrat"/>
                <a:ea typeface="Montserrat"/>
                <a:cs typeface="Montserrat"/>
                <a:sym typeface="Montserrat"/>
              </a:rPr>
              <a:t>Prototype –</a:t>
            </a:r>
            <a:r>
              <a:rPr lang="en" sz="1200">
                <a:latin typeface="Montserrat"/>
                <a:ea typeface="Montserrat"/>
                <a:cs typeface="Montserrat"/>
                <a:sym typeface="Montserrat"/>
              </a:rPr>
              <a:t> A smaller-scale representation or working model of the users’ requirements or a proposed design for an information system</a:t>
            </a:r>
            <a:endParaRPr sz="1200">
              <a:latin typeface="Montserrat"/>
              <a:ea typeface="Montserrat"/>
              <a:cs typeface="Montserrat"/>
              <a:sym typeface="Montserrat"/>
            </a:endParaRPr>
          </a:p>
          <a:p>
            <a:pPr indent="-304800" lvl="0" marL="457200" marR="0" rtl="0" algn="l">
              <a:lnSpc>
                <a:spcPct val="200000"/>
              </a:lnSpc>
              <a:spcBef>
                <a:spcPts val="1000"/>
              </a:spcBef>
              <a:spcAft>
                <a:spcPts val="1000"/>
              </a:spcAft>
              <a:buSzPts val="1200"/>
              <a:buFont typeface="Montserrat"/>
              <a:buChar char="●"/>
            </a:pPr>
            <a:r>
              <a:rPr lang="en" sz="1200">
                <a:latin typeface="Montserrat"/>
                <a:ea typeface="Montserrat"/>
                <a:cs typeface="Montserrat"/>
                <a:sym typeface="Montserrat"/>
              </a:rPr>
              <a:t>The prototype is an essential part of the analysis phase when using a RAD methodology</a:t>
            </a:r>
            <a:endParaRPr sz="12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6"/>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Extreme Programming Methodology</a:t>
            </a:r>
            <a:endParaRPr b="0">
              <a:solidFill>
                <a:srgbClr val="000000"/>
              </a:solidFill>
              <a:latin typeface="Montserrat Black"/>
              <a:ea typeface="Montserrat Black"/>
              <a:cs typeface="Montserrat Black"/>
              <a:sym typeface="Montserrat Black"/>
            </a:endParaRPr>
          </a:p>
        </p:txBody>
      </p:sp>
      <p:sp>
        <p:nvSpPr>
          <p:cNvPr id="463" name="Google Shape;463;p66"/>
          <p:cNvSpPr txBox="1"/>
          <p:nvPr>
            <p:ph idx="1" type="subTitle"/>
          </p:nvPr>
        </p:nvSpPr>
        <p:spPr>
          <a:xfrm>
            <a:off x="613700" y="1084650"/>
            <a:ext cx="8300700" cy="1158900"/>
          </a:xfrm>
          <a:prstGeom prst="rect">
            <a:avLst/>
          </a:prstGeom>
        </p:spPr>
        <p:txBody>
          <a:bodyPr anchorCtr="0" anchor="t" bIns="91400" lIns="91400" spcFirstLastPara="1" rIns="91400" wrap="square" tIns="91400">
            <a:noAutofit/>
          </a:bodyPr>
          <a:lstStyle/>
          <a:p>
            <a:pPr indent="0" lvl="0" marL="0" marR="0" rtl="0" algn="l">
              <a:lnSpc>
                <a:spcPct val="200000"/>
              </a:lnSpc>
              <a:spcBef>
                <a:spcPts val="0"/>
              </a:spcBef>
              <a:spcAft>
                <a:spcPts val="1000"/>
              </a:spcAft>
              <a:buNone/>
            </a:pPr>
            <a:r>
              <a:rPr b="1" lang="en" sz="1200">
                <a:latin typeface="Montserrat"/>
                <a:ea typeface="Montserrat"/>
                <a:cs typeface="Montserrat"/>
                <a:sym typeface="Montserrat"/>
              </a:rPr>
              <a:t>Extreme programming (XP) methodology – </a:t>
            </a:r>
            <a:r>
              <a:rPr lang="en" sz="1200">
                <a:latin typeface="Montserrat"/>
                <a:ea typeface="Montserrat"/>
                <a:cs typeface="Montserrat"/>
                <a:sym typeface="Montserrat"/>
              </a:rPr>
              <a:t>Breaks a project into tiny phases, and developers cannot continue on to the next phase until the first phase is complete</a:t>
            </a:r>
            <a:endParaRPr sz="1200">
              <a:latin typeface="Montserrat"/>
              <a:ea typeface="Montserrat"/>
              <a:cs typeface="Montserrat"/>
              <a:sym typeface="Montserrat"/>
            </a:endParaRPr>
          </a:p>
        </p:txBody>
      </p:sp>
      <p:pic>
        <p:nvPicPr>
          <p:cNvPr descr="bal95588_1106" id="464" name="Google Shape;464;p66"/>
          <p:cNvPicPr preferRelativeResize="0"/>
          <p:nvPr/>
        </p:nvPicPr>
        <p:blipFill rotWithShape="1">
          <a:blip r:embed="rId3">
            <a:alphaModFix/>
          </a:blip>
          <a:srcRect b="0" l="0" r="0" t="0"/>
          <a:stretch/>
        </p:blipFill>
        <p:spPr>
          <a:xfrm>
            <a:off x="2147025" y="2439400"/>
            <a:ext cx="4849952" cy="2411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Rational Unified Process (RUP) Methodology</a:t>
            </a:r>
            <a:endParaRPr b="0">
              <a:solidFill>
                <a:srgbClr val="000000"/>
              </a:solidFill>
              <a:latin typeface="Montserrat Black"/>
              <a:ea typeface="Montserrat Black"/>
              <a:cs typeface="Montserrat Black"/>
              <a:sym typeface="Montserrat Black"/>
            </a:endParaRPr>
          </a:p>
        </p:txBody>
      </p:sp>
      <p:sp>
        <p:nvSpPr>
          <p:cNvPr id="470" name="Google Shape;470;p67"/>
          <p:cNvSpPr txBox="1"/>
          <p:nvPr>
            <p:ph idx="1" type="subTitle"/>
          </p:nvPr>
        </p:nvSpPr>
        <p:spPr>
          <a:xfrm>
            <a:off x="613700" y="1152200"/>
            <a:ext cx="8334600" cy="2920800"/>
          </a:xfrm>
          <a:prstGeom prst="rect">
            <a:avLst/>
          </a:prstGeom>
        </p:spPr>
        <p:txBody>
          <a:bodyPr anchorCtr="0" anchor="t" bIns="91400" lIns="91400" spcFirstLastPara="1" rIns="91400" wrap="square" tIns="91400">
            <a:noAutofit/>
          </a:bodyPr>
          <a:lstStyle/>
          <a:p>
            <a:pPr indent="0" lvl="0" marL="0" marR="0" rtl="0" algn="l">
              <a:lnSpc>
                <a:spcPct val="200000"/>
              </a:lnSpc>
              <a:spcBef>
                <a:spcPts val="0"/>
              </a:spcBef>
              <a:spcAft>
                <a:spcPts val="0"/>
              </a:spcAft>
              <a:buNone/>
            </a:pPr>
            <a:r>
              <a:rPr b="1" lang="en" sz="1200">
                <a:latin typeface="Montserrat"/>
                <a:ea typeface="Montserrat"/>
                <a:cs typeface="Montserrat"/>
                <a:sym typeface="Montserrat"/>
              </a:rPr>
              <a:t>Rational unified process (RUP) – </a:t>
            </a:r>
            <a:r>
              <a:rPr lang="en" sz="1200">
                <a:latin typeface="Montserrat"/>
                <a:ea typeface="Montserrat"/>
                <a:cs typeface="Montserrat"/>
                <a:sym typeface="Montserrat"/>
              </a:rPr>
              <a:t>Provides a framework for breaking down the development of software into four gates</a:t>
            </a:r>
            <a:endParaRPr sz="1200">
              <a:latin typeface="Montserrat"/>
              <a:ea typeface="Montserrat"/>
              <a:cs typeface="Montserrat"/>
              <a:sym typeface="Montserrat"/>
            </a:endParaRPr>
          </a:p>
          <a:p>
            <a:pPr indent="-304800" lvl="0" marL="457200" marR="0" rtl="0" algn="l">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Gate one: inception</a:t>
            </a:r>
            <a:endParaRPr sz="1200">
              <a:latin typeface="Montserrat"/>
              <a:ea typeface="Montserrat"/>
              <a:cs typeface="Montserrat"/>
              <a:sym typeface="Montserrat"/>
            </a:endParaRPr>
          </a:p>
          <a:p>
            <a:pPr indent="-304800" lvl="0" marL="457200" marR="0" rtl="0" algn="l">
              <a:lnSpc>
                <a:spcPct val="200000"/>
              </a:lnSpc>
              <a:spcBef>
                <a:spcPts val="0"/>
              </a:spcBef>
              <a:spcAft>
                <a:spcPts val="0"/>
              </a:spcAft>
              <a:buSzPts val="1200"/>
              <a:buFont typeface="Montserrat"/>
              <a:buChar char="●"/>
            </a:pPr>
            <a:r>
              <a:rPr lang="en" sz="1200">
                <a:latin typeface="Montserrat"/>
                <a:ea typeface="Montserrat"/>
                <a:cs typeface="Montserrat"/>
                <a:sym typeface="Montserrat"/>
              </a:rPr>
              <a:t>Gate two: elaboration</a:t>
            </a:r>
            <a:endParaRPr sz="1200">
              <a:latin typeface="Montserrat"/>
              <a:ea typeface="Montserrat"/>
              <a:cs typeface="Montserrat"/>
              <a:sym typeface="Montserrat"/>
            </a:endParaRPr>
          </a:p>
          <a:p>
            <a:pPr indent="-304800" lvl="0" marL="457200" marR="0" rtl="0" algn="l">
              <a:lnSpc>
                <a:spcPct val="200000"/>
              </a:lnSpc>
              <a:spcBef>
                <a:spcPts val="0"/>
              </a:spcBef>
              <a:spcAft>
                <a:spcPts val="0"/>
              </a:spcAft>
              <a:buSzPts val="1200"/>
              <a:buFont typeface="Montserrat"/>
              <a:buChar char="●"/>
            </a:pPr>
            <a:r>
              <a:rPr lang="en" sz="1200">
                <a:latin typeface="Montserrat"/>
                <a:ea typeface="Montserrat"/>
                <a:cs typeface="Montserrat"/>
                <a:sym typeface="Montserrat"/>
              </a:rPr>
              <a:t>Gate three: construction</a:t>
            </a:r>
            <a:endParaRPr sz="1200">
              <a:latin typeface="Montserrat"/>
              <a:ea typeface="Montserrat"/>
              <a:cs typeface="Montserrat"/>
              <a:sym typeface="Montserrat"/>
            </a:endParaRPr>
          </a:p>
          <a:p>
            <a:pPr indent="-304800" lvl="0" marL="457200" marR="0" rtl="0" algn="l">
              <a:lnSpc>
                <a:spcPct val="200000"/>
              </a:lnSpc>
              <a:spcBef>
                <a:spcPts val="0"/>
              </a:spcBef>
              <a:spcAft>
                <a:spcPts val="0"/>
              </a:spcAft>
              <a:buSzPts val="1200"/>
              <a:buFont typeface="Montserrat"/>
              <a:buChar char="●"/>
            </a:pPr>
            <a:r>
              <a:rPr lang="en" sz="1200">
                <a:latin typeface="Montserrat"/>
                <a:ea typeface="Montserrat"/>
                <a:cs typeface="Montserrat"/>
                <a:sym typeface="Montserrat"/>
              </a:rPr>
              <a:t>Gate four: transition</a:t>
            </a:r>
            <a:endParaRPr sz="1200">
              <a:latin typeface="Montserrat"/>
              <a:ea typeface="Montserrat"/>
              <a:cs typeface="Montserrat"/>
              <a:sym typeface="Montserrat"/>
            </a:endParaRPr>
          </a:p>
        </p:txBody>
      </p:sp>
      <p:pic>
        <p:nvPicPr>
          <p:cNvPr descr="C:\Users\Paige Baltzan\AppData\Local\Microsoft\Windows\Temporary Internet Files\Content.IE5\GS4HFHID\MC900296116[1].wmf" id="471" name="Google Shape;471;p67"/>
          <p:cNvPicPr preferRelativeResize="0"/>
          <p:nvPr/>
        </p:nvPicPr>
        <p:blipFill rotWithShape="1">
          <a:blip r:embed="rId3">
            <a:alphaModFix/>
          </a:blip>
          <a:srcRect b="0" l="0" r="0" t="0"/>
          <a:stretch/>
        </p:blipFill>
        <p:spPr>
          <a:xfrm>
            <a:off x="5882150" y="2282425"/>
            <a:ext cx="3104151" cy="2684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8"/>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Agile Scrum</a:t>
            </a:r>
            <a:endParaRPr b="0">
              <a:solidFill>
                <a:srgbClr val="000000"/>
              </a:solidFill>
              <a:latin typeface="Montserrat Black"/>
              <a:ea typeface="Montserrat Black"/>
              <a:cs typeface="Montserrat Black"/>
              <a:sym typeface="Montserrat Black"/>
            </a:endParaRPr>
          </a:p>
        </p:txBody>
      </p:sp>
      <p:sp>
        <p:nvSpPr>
          <p:cNvPr id="477" name="Google Shape;477;p68"/>
          <p:cNvSpPr txBox="1"/>
          <p:nvPr>
            <p:ph idx="1" type="subTitle"/>
          </p:nvPr>
        </p:nvSpPr>
        <p:spPr>
          <a:xfrm>
            <a:off x="540275" y="1080525"/>
            <a:ext cx="8401200" cy="3798300"/>
          </a:xfrm>
          <a:prstGeom prst="rect">
            <a:avLst/>
          </a:prstGeom>
        </p:spPr>
        <p:txBody>
          <a:bodyPr anchorCtr="0" anchor="t" bIns="91400" lIns="91400" spcFirstLastPara="1" rIns="91400" wrap="square" tIns="91400">
            <a:noAutofit/>
          </a:bodyPr>
          <a:lstStyle/>
          <a:p>
            <a:pPr indent="0" lvl="0" marL="0" marR="0" rtl="0" algn="l">
              <a:lnSpc>
                <a:spcPct val="200000"/>
              </a:lnSpc>
              <a:spcBef>
                <a:spcPts val="0"/>
              </a:spcBef>
              <a:spcAft>
                <a:spcPts val="0"/>
              </a:spcAft>
              <a:buNone/>
            </a:pPr>
            <a:r>
              <a:rPr lang="en" sz="1200">
                <a:solidFill>
                  <a:srgbClr val="000000"/>
                </a:solidFill>
                <a:latin typeface="Montserrat"/>
                <a:ea typeface="Montserrat"/>
                <a:cs typeface="Montserrat"/>
                <a:sym typeface="Montserrat"/>
              </a:rPr>
              <a:t>Emphasis on small, semi-independent teams ideally delivering discrete pieces of a system. Team ideally has total responsibility for the components it produces.</a:t>
            </a:r>
            <a:endParaRPr sz="1200">
              <a:solidFill>
                <a:srgbClr val="000000"/>
              </a:solidFill>
              <a:latin typeface="Montserrat"/>
              <a:ea typeface="Montserrat"/>
              <a:cs typeface="Montserrat"/>
              <a:sym typeface="Montserrat"/>
            </a:endParaRPr>
          </a:p>
          <a:p>
            <a:pPr indent="-304800" lvl="0" marL="457200" marR="0" rtl="0" algn="l">
              <a:lnSpc>
                <a:spcPct val="200000"/>
              </a:lnSpc>
              <a:spcBef>
                <a:spcPts val="0"/>
              </a:spcBef>
              <a:spcAft>
                <a:spcPts val="0"/>
              </a:spcAft>
              <a:buClr>
                <a:srgbClr val="000000"/>
              </a:buClr>
              <a:buSzPts val="1200"/>
              <a:buFont typeface="Montserrat"/>
              <a:buChar char="●"/>
            </a:pPr>
            <a:r>
              <a:rPr b="1" lang="en" sz="1200">
                <a:solidFill>
                  <a:srgbClr val="000000"/>
                </a:solidFill>
                <a:latin typeface="Montserrat"/>
                <a:ea typeface="Montserrat"/>
                <a:cs typeface="Montserrat"/>
                <a:sym typeface="Montserrat"/>
              </a:rPr>
              <a:t>Team</a:t>
            </a:r>
            <a:endParaRPr b="1" sz="1200">
              <a:solidFill>
                <a:srgbClr val="000000"/>
              </a:solidFill>
              <a:latin typeface="Montserrat"/>
              <a:ea typeface="Montserrat"/>
              <a:cs typeface="Montserrat"/>
              <a:sym typeface="Montserrat"/>
            </a:endParaRPr>
          </a:p>
          <a:p>
            <a:pPr indent="-304800" lvl="1" marL="914400" marR="0" rtl="0" algn="l">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Small, cross-functional, self-organizing units</a:t>
            </a:r>
            <a:endParaRPr sz="1200">
              <a:solidFill>
                <a:srgbClr val="000000"/>
              </a:solidFill>
              <a:latin typeface="Montserrat"/>
              <a:ea typeface="Montserrat"/>
              <a:cs typeface="Montserrat"/>
              <a:sym typeface="Montserrat"/>
            </a:endParaRPr>
          </a:p>
          <a:p>
            <a:pPr indent="-304800" lvl="0" marL="457200" marR="0" rtl="0" algn="l">
              <a:lnSpc>
                <a:spcPct val="200000"/>
              </a:lnSpc>
              <a:spcBef>
                <a:spcPts val="0"/>
              </a:spcBef>
              <a:spcAft>
                <a:spcPts val="0"/>
              </a:spcAft>
              <a:buClr>
                <a:srgbClr val="000000"/>
              </a:buClr>
              <a:buSzPts val="1200"/>
              <a:buFont typeface="Montserrat"/>
              <a:buChar char="●"/>
            </a:pPr>
            <a:r>
              <a:rPr b="1" lang="en" sz="1200">
                <a:solidFill>
                  <a:srgbClr val="000000"/>
                </a:solidFill>
                <a:latin typeface="Montserrat"/>
                <a:ea typeface="Montserrat"/>
                <a:cs typeface="Montserrat"/>
                <a:sym typeface="Montserrat"/>
              </a:rPr>
              <a:t>Scope</a:t>
            </a:r>
            <a:endParaRPr b="1" sz="1200">
              <a:solidFill>
                <a:srgbClr val="000000"/>
              </a:solidFill>
              <a:latin typeface="Montserrat"/>
              <a:ea typeface="Montserrat"/>
              <a:cs typeface="Montserrat"/>
              <a:sym typeface="Montserrat"/>
            </a:endParaRPr>
          </a:p>
          <a:p>
            <a:pPr indent="-304800" lvl="1" marL="914400" marR="0" rtl="0" algn="l">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Small deliverable scope delivered in consensus priority order</a:t>
            </a:r>
            <a:endParaRPr sz="1200">
              <a:solidFill>
                <a:srgbClr val="000000"/>
              </a:solidFill>
              <a:latin typeface="Montserrat"/>
              <a:ea typeface="Montserrat"/>
              <a:cs typeface="Montserrat"/>
              <a:sym typeface="Montserrat"/>
            </a:endParaRPr>
          </a:p>
          <a:p>
            <a:pPr indent="-304800" lvl="1" marL="914400" marR="0" rtl="0" algn="l">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Priorities can be adjusted (typically at sprint start)</a:t>
            </a:r>
            <a:endParaRPr sz="1200">
              <a:solidFill>
                <a:srgbClr val="000000"/>
              </a:solidFill>
              <a:latin typeface="Montserrat"/>
              <a:ea typeface="Montserrat"/>
              <a:cs typeface="Montserrat"/>
              <a:sym typeface="Montserrat"/>
            </a:endParaRPr>
          </a:p>
          <a:p>
            <a:pPr indent="-304800" lvl="0" marL="457200" marR="0" rtl="0" algn="l">
              <a:lnSpc>
                <a:spcPct val="200000"/>
              </a:lnSpc>
              <a:spcBef>
                <a:spcPts val="0"/>
              </a:spcBef>
              <a:spcAft>
                <a:spcPts val="0"/>
              </a:spcAft>
              <a:buClr>
                <a:srgbClr val="000000"/>
              </a:buClr>
              <a:buSzPts val="1200"/>
              <a:buFont typeface="Montserrat"/>
              <a:buChar char="●"/>
            </a:pPr>
            <a:r>
              <a:rPr b="1" lang="en" sz="1200">
                <a:solidFill>
                  <a:srgbClr val="000000"/>
                </a:solidFill>
                <a:latin typeface="Montserrat"/>
                <a:ea typeface="Montserrat"/>
                <a:cs typeface="Montserrat"/>
                <a:sym typeface="Montserrat"/>
              </a:rPr>
              <a:t>Timeline</a:t>
            </a:r>
            <a:endParaRPr b="1" sz="1200">
              <a:solidFill>
                <a:srgbClr val="000000"/>
              </a:solidFill>
              <a:latin typeface="Montserrat"/>
              <a:ea typeface="Montserrat"/>
              <a:cs typeface="Montserrat"/>
              <a:sym typeface="Montserrat"/>
            </a:endParaRPr>
          </a:p>
          <a:p>
            <a:pPr indent="-304800" lvl="1" marL="914400" marR="0" rtl="0" algn="l">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Small iterations (2-3 weeks is typical) emphasizing delivery at the end</a:t>
            </a:r>
            <a:endParaRPr sz="1200">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9"/>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SCRUM Methodology</a:t>
            </a:r>
            <a:endParaRPr b="0">
              <a:solidFill>
                <a:srgbClr val="000000"/>
              </a:solidFill>
              <a:latin typeface="Montserrat Black"/>
              <a:ea typeface="Montserrat Black"/>
              <a:cs typeface="Montserrat Black"/>
              <a:sym typeface="Montserrat Black"/>
            </a:endParaRPr>
          </a:p>
        </p:txBody>
      </p:sp>
      <p:sp>
        <p:nvSpPr>
          <p:cNvPr id="483" name="Google Shape;483;p69"/>
          <p:cNvSpPr txBox="1"/>
          <p:nvPr>
            <p:ph idx="1" type="subTitle"/>
          </p:nvPr>
        </p:nvSpPr>
        <p:spPr>
          <a:xfrm>
            <a:off x="613700" y="1080525"/>
            <a:ext cx="8334300" cy="1728900"/>
          </a:xfrm>
          <a:prstGeom prst="rect">
            <a:avLst/>
          </a:prstGeom>
        </p:spPr>
        <p:txBody>
          <a:bodyPr anchorCtr="0" anchor="t" bIns="91400" lIns="91400" spcFirstLastPara="1" rIns="91400" wrap="square" tIns="91400">
            <a:noAutofit/>
          </a:bodyPr>
          <a:lstStyle/>
          <a:p>
            <a:pPr indent="-304800" lvl="0" marL="457200" marR="0" rtl="0" algn="l">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Scrum – Uses small teams to produce small pieces of deliverable software using sprints, or 30-day intervals, to achieve an appointed goal</a:t>
            </a:r>
            <a:endParaRPr sz="1200">
              <a:solidFill>
                <a:srgbClr val="000000"/>
              </a:solidFill>
              <a:latin typeface="Montserrat"/>
              <a:ea typeface="Montserrat"/>
              <a:cs typeface="Montserrat"/>
              <a:sym typeface="Montserrat"/>
            </a:endParaRPr>
          </a:p>
          <a:p>
            <a:pPr indent="-304800" lvl="0" marL="457200" marR="0" rtl="0" algn="l">
              <a:lnSpc>
                <a:spcPct val="200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Under this methodology, each day ends or begins with a stand-up meeting to monitor and control the development effort</a:t>
            </a:r>
            <a:endParaRPr sz="1200">
              <a:solidFill>
                <a:srgbClr val="000000"/>
              </a:solidFill>
              <a:latin typeface="Montserrat"/>
              <a:ea typeface="Montserrat"/>
              <a:cs typeface="Montserrat"/>
              <a:sym typeface="Montserrat"/>
            </a:endParaRPr>
          </a:p>
        </p:txBody>
      </p:sp>
      <p:pic>
        <p:nvPicPr>
          <p:cNvPr id="484" name="Google Shape;484;p69"/>
          <p:cNvPicPr preferRelativeResize="0"/>
          <p:nvPr/>
        </p:nvPicPr>
        <p:blipFill>
          <a:blip r:embed="rId3">
            <a:alphaModFix/>
          </a:blip>
          <a:stretch>
            <a:fillRect/>
          </a:stretch>
        </p:blipFill>
        <p:spPr>
          <a:xfrm>
            <a:off x="5035050" y="2395750"/>
            <a:ext cx="4007650" cy="2669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2"/>
          <p:cNvSpPr txBox="1"/>
          <p:nvPr>
            <p:ph type="title"/>
          </p:nvPr>
        </p:nvSpPr>
        <p:spPr>
          <a:xfrm>
            <a:off x="88200" y="2310150"/>
            <a:ext cx="2382000" cy="5232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SzPts val="1900"/>
              <a:buNone/>
            </a:pPr>
            <a:r>
              <a:rPr lang="en" sz="2000"/>
              <a:t>AGENDA</a:t>
            </a:r>
            <a:endParaRPr sz="2000"/>
          </a:p>
        </p:txBody>
      </p:sp>
      <p:sp>
        <p:nvSpPr>
          <p:cNvPr id="307" name="Google Shape;307;p52"/>
          <p:cNvSpPr txBox="1"/>
          <p:nvPr>
            <p:ph idx="1" type="body"/>
          </p:nvPr>
        </p:nvSpPr>
        <p:spPr>
          <a:xfrm>
            <a:off x="3476530" y="1330786"/>
            <a:ext cx="5161500" cy="2911800"/>
          </a:xfrm>
          <a:prstGeom prst="rect">
            <a:avLst/>
          </a:prstGeom>
          <a:noFill/>
          <a:ln>
            <a:noFill/>
          </a:ln>
        </p:spPr>
        <p:txBody>
          <a:bodyPr anchorCtr="0" anchor="ctr" bIns="45700" lIns="91425" spcFirstLastPara="1" rIns="91425" wrap="square" tIns="45700">
            <a:noAutofit/>
          </a:bodyPr>
          <a:lstStyle/>
          <a:p>
            <a:pPr indent="-304800" lvl="0" marL="457200" rtl="0" algn="l">
              <a:lnSpc>
                <a:spcPct val="200000"/>
              </a:lnSpc>
              <a:spcBef>
                <a:spcPts val="0"/>
              </a:spcBef>
              <a:spcAft>
                <a:spcPts val="0"/>
              </a:spcAft>
              <a:buSzPts val="1200"/>
              <a:buChar char="●"/>
            </a:pPr>
            <a:r>
              <a:rPr b="1" lang="en"/>
              <a:t>Understanding the Software Development Lifecycle</a:t>
            </a:r>
            <a:endParaRPr b="1"/>
          </a:p>
          <a:p>
            <a:pPr indent="-304800" lvl="0" marL="457200" rtl="0" algn="l">
              <a:lnSpc>
                <a:spcPct val="200000"/>
              </a:lnSpc>
              <a:spcBef>
                <a:spcPts val="1000"/>
              </a:spcBef>
              <a:spcAft>
                <a:spcPts val="0"/>
              </a:spcAft>
              <a:buSzPts val="1200"/>
              <a:buChar char="●"/>
            </a:pPr>
            <a:r>
              <a:rPr b="1" lang="en"/>
              <a:t>Working on an Agile Team</a:t>
            </a:r>
            <a:endParaRPr b="1"/>
          </a:p>
          <a:p>
            <a:pPr indent="-304800" lvl="0" marL="457200" rtl="0" algn="l">
              <a:lnSpc>
                <a:spcPct val="200000"/>
              </a:lnSpc>
              <a:spcBef>
                <a:spcPts val="1000"/>
              </a:spcBef>
              <a:spcAft>
                <a:spcPts val="0"/>
              </a:spcAft>
              <a:buSzPts val="1200"/>
              <a:buChar char="●"/>
            </a:pPr>
            <a:r>
              <a:rPr b="1" lang="en"/>
              <a:t>Software Testing and Quality Assurance</a:t>
            </a:r>
            <a:endParaRPr b="1"/>
          </a:p>
          <a:p>
            <a:pPr indent="-304800" lvl="0" marL="457200" rtl="0" algn="l">
              <a:lnSpc>
                <a:spcPct val="200000"/>
              </a:lnSpc>
              <a:spcBef>
                <a:spcPts val="1000"/>
              </a:spcBef>
              <a:spcAft>
                <a:spcPts val="0"/>
              </a:spcAft>
              <a:buSzPts val="1200"/>
              <a:buChar char="●"/>
            </a:pPr>
            <a:r>
              <a:rPr b="1" lang="en"/>
              <a:t>Software Testing Tools and Techniques</a:t>
            </a:r>
            <a:endParaRPr b="1"/>
          </a:p>
          <a:p>
            <a:pPr indent="-304800" lvl="0" marL="457200" rtl="0" algn="l">
              <a:lnSpc>
                <a:spcPct val="200000"/>
              </a:lnSpc>
              <a:spcBef>
                <a:spcPts val="1000"/>
              </a:spcBef>
              <a:spcAft>
                <a:spcPts val="0"/>
              </a:spcAft>
              <a:buSzPts val="1200"/>
              <a:buChar char="●"/>
            </a:pPr>
            <a:r>
              <a:rPr b="1" lang="en"/>
              <a:t>Communication and Collaboration</a:t>
            </a:r>
            <a:endParaRPr b="1"/>
          </a:p>
          <a:p>
            <a:pPr indent="-304800" lvl="0" marL="457200" rtl="0" algn="l">
              <a:lnSpc>
                <a:spcPct val="200000"/>
              </a:lnSpc>
              <a:spcBef>
                <a:spcPts val="1000"/>
              </a:spcBef>
              <a:spcAft>
                <a:spcPts val="1000"/>
              </a:spcAft>
              <a:buSzPts val="1200"/>
              <a:buChar char="●"/>
            </a:pPr>
            <a:r>
              <a:rPr b="1" lang="en"/>
              <a:t>Common Tools (ServiceNow, JIRA, etc.)</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0"/>
          <p:cNvSpPr txBox="1"/>
          <p:nvPr>
            <p:ph type="title"/>
          </p:nvPr>
        </p:nvSpPr>
        <p:spPr>
          <a:xfrm>
            <a:off x="2275075" y="1330925"/>
            <a:ext cx="6358500" cy="193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
              <a:t>Minimizing waste </a:t>
            </a:r>
            <a:br>
              <a:rPr lang="en"/>
            </a:br>
            <a:r>
              <a:rPr lang="en"/>
              <a:t>and </a:t>
            </a:r>
            <a:br>
              <a:rPr lang="en"/>
            </a:br>
            <a:r>
              <a:rPr lang="en"/>
              <a:t>maximize feedback</a:t>
            </a:r>
            <a:endParaRPr/>
          </a:p>
        </p:txBody>
      </p:sp>
      <p:pic>
        <p:nvPicPr>
          <p:cNvPr id="490" name="Google Shape;490;p70"/>
          <p:cNvPicPr preferRelativeResize="0"/>
          <p:nvPr/>
        </p:nvPicPr>
        <p:blipFill rotWithShape="1">
          <a:blip r:embed="rId3">
            <a:alphaModFix/>
          </a:blip>
          <a:srcRect b="14048" l="17006" r="15852" t="14055"/>
          <a:stretch/>
        </p:blipFill>
        <p:spPr>
          <a:xfrm>
            <a:off x="606054" y="1398525"/>
            <a:ext cx="1567274" cy="16783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1"/>
          <p:cNvSpPr txBox="1"/>
          <p:nvPr>
            <p:ph type="title"/>
          </p:nvPr>
        </p:nvSpPr>
        <p:spPr>
          <a:xfrm>
            <a:off x="1378524" y="1202575"/>
            <a:ext cx="6241500" cy="172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2600"/>
              <a:buNone/>
            </a:pPr>
            <a:r>
              <a:rPr b="0" i="1" lang="en" sz="3600" u="none" cap="none" strike="noStrike">
                <a:solidFill>
                  <a:srgbClr val="041F41"/>
                </a:solidFill>
                <a:latin typeface="Montserrat"/>
                <a:ea typeface="Montserrat"/>
                <a:cs typeface="Montserrat"/>
                <a:sym typeface="Montserrat"/>
              </a:rPr>
              <a:t>The difference between what I think is valuable and what is really valuable creates waste</a:t>
            </a:r>
            <a:endParaRPr/>
          </a:p>
        </p:txBody>
      </p:sp>
      <p:sp>
        <p:nvSpPr>
          <p:cNvPr id="496" name="Google Shape;496;p71"/>
          <p:cNvSpPr txBox="1"/>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500"/>
              <a:buFont typeface="Montserrat ExtraBold"/>
              <a:buNone/>
            </a:pPr>
            <a:r>
              <a:rPr b="0" i="0" lang="en" sz="2400" u="none" cap="none" strike="noStrike">
                <a:solidFill>
                  <a:schemeClr val="dk1"/>
                </a:solidFill>
                <a:latin typeface="Montserrat SemiBold"/>
                <a:ea typeface="Montserrat SemiBold"/>
                <a:cs typeface="Montserrat SemiBold"/>
                <a:sym typeface="Montserrat SemiBold"/>
              </a:rPr>
              <a:t>Waste</a:t>
            </a:r>
            <a:endParaRPr b="0" i="0" sz="2600" u="none" cap="none" strike="noStrike">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2"/>
          <p:cNvPicPr preferRelativeResize="0"/>
          <p:nvPr/>
        </p:nvPicPr>
        <p:blipFill>
          <a:blip r:embed="rId3">
            <a:alphaModFix/>
          </a:blip>
          <a:stretch>
            <a:fillRect/>
          </a:stretch>
        </p:blipFill>
        <p:spPr>
          <a:xfrm>
            <a:off x="7082476" y="2417125"/>
            <a:ext cx="2004000" cy="2386925"/>
          </a:xfrm>
          <a:prstGeom prst="rect">
            <a:avLst/>
          </a:prstGeom>
          <a:noFill/>
          <a:ln>
            <a:noFill/>
          </a:ln>
        </p:spPr>
      </p:pic>
      <p:sp>
        <p:nvSpPr>
          <p:cNvPr id="502" name="Google Shape;502;p72"/>
          <p:cNvSpPr txBox="1"/>
          <p:nvPr>
            <p:ph idx="1" type="body"/>
          </p:nvPr>
        </p:nvSpPr>
        <p:spPr>
          <a:xfrm>
            <a:off x="262270" y="2571750"/>
            <a:ext cx="6491700" cy="19647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600"/>
              </a:spcBef>
              <a:spcAft>
                <a:spcPts val="0"/>
              </a:spcAft>
              <a:buClr>
                <a:schemeClr val="dk2"/>
              </a:buClr>
              <a:buSzPts val="1800"/>
              <a:buNone/>
            </a:pPr>
            <a:r>
              <a:rPr lang="en" sz="1400"/>
              <a:t>Paul the master gardener, has a intuitive sense of what needs to be done next. He knows in his bones what matters and what doesn’t. </a:t>
            </a:r>
            <a:endParaRPr/>
          </a:p>
          <a:p>
            <a:pPr indent="0" lvl="0" marL="114300" rtl="0" algn="l">
              <a:lnSpc>
                <a:spcPct val="100000"/>
              </a:lnSpc>
              <a:spcBef>
                <a:spcPts val="1200"/>
              </a:spcBef>
              <a:spcAft>
                <a:spcPts val="0"/>
              </a:spcAft>
              <a:buClr>
                <a:schemeClr val="dk2"/>
              </a:buClr>
              <a:buSzPts val="1800"/>
              <a:buNone/>
            </a:pPr>
            <a:r>
              <a:rPr lang="en" sz="1400"/>
              <a:t>I might think perfectly straight rows are really important. I put a lot of effort into making my rows straight. </a:t>
            </a:r>
            <a:endParaRPr/>
          </a:p>
          <a:p>
            <a:pPr indent="0" lvl="0" marL="114300" rtl="0" algn="l">
              <a:lnSpc>
                <a:spcPct val="100000"/>
              </a:lnSpc>
              <a:spcBef>
                <a:spcPts val="1200"/>
              </a:spcBef>
              <a:spcAft>
                <a:spcPts val="600"/>
              </a:spcAft>
              <a:buClr>
                <a:schemeClr val="dk2"/>
              </a:buClr>
              <a:buSzPts val="1800"/>
              <a:buNone/>
            </a:pPr>
            <a:r>
              <a:rPr lang="en" sz="1400"/>
              <a:t>Along comes Paul and says "</a:t>
            </a:r>
            <a:r>
              <a:rPr i="1" lang="en" sz="1200"/>
              <a:t>Why are you working so hard at making the rows straight? What you need is more compost.</a:t>
            </a:r>
            <a:r>
              <a:rPr lang="en" sz="1400"/>
              <a:t>"</a:t>
            </a:r>
            <a:endParaRPr/>
          </a:p>
        </p:txBody>
      </p:sp>
      <p:pic>
        <p:nvPicPr>
          <p:cNvPr id="503" name="Google Shape;503;p72"/>
          <p:cNvPicPr preferRelativeResize="0"/>
          <p:nvPr/>
        </p:nvPicPr>
        <p:blipFill rotWithShape="1">
          <a:blip r:embed="rId4">
            <a:alphaModFix/>
          </a:blip>
          <a:srcRect b="0" l="0" r="0" t="0"/>
          <a:stretch/>
        </p:blipFill>
        <p:spPr>
          <a:xfrm>
            <a:off x="-1" y="262269"/>
            <a:ext cx="6491644" cy="2154865"/>
          </a:xfrm>
          <a:prstGeom prst="rect">
            <a:avLst/>
          </a:prstGeom>
          <a:noFill/>
          <a:ln>
            <a:noFill/>
          </a:ln>
        </p:spPr>
      </p:pic>
      <p:sp>
        <p:nvSpPr>
          <p:cNvPr id="504" name="Google Shape;504;p72"/>
          <p:cNvSpPr txBox="1"/>
          <p:nvPr/>
        </p:nvSpPr>
        <p:spPr>
          <a:xfrm>
            <a:off x="7037698" y="2486916"/>
            <a:ext cx="56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Paul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3"/>
          <p:cNvSpPr txBox="1"/>
          <p:nvPr>
            <p:ph idx="1" type="body"/>
          </p:nvPr>
        </p:nvSpPr>
        <p:spPr>
          <a:xfrm>
            <a:off x="795241" y="1170586"/>
            <a:ext cx="7768800" cy="31230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600"/>
              </a:spcBef>
              <a:spcAft>
                <a:spcPts val="0"/>
              </a:spcAft>
              <a:buClr>
                <a:schemeClr val="dk2"/>
              </a:buClr>
              <a:buSzPts val="1800"/>
              <a:buChar char="•"/>
            </a:pPr>
            <a:r>
              <a:rPr lang="en"/>
              <a:t>Fat requirement documents that rapidly grow obsolete</a:t>
            </a:r>
            <a:endParaRPr/>
          </a:p>
          <a:p>
            <a:pPr indent="-342900" lvl="0" marL="457200" rtl="0" algn="l">
              <a:lnSpc>
                <a:spcPct val="100000"/>
              </a:lnSpc>
              <a:spcBef>
                <a:spcPts val="1200"/>
              </a:spcBef>
              <a:spcAft>
                <a:spcPts val="0"/>
              </a:spcAft>
              <a:buClr>
                <a:schemeClr val="dk2"/>
              </a:buClr>
              <a:buSzPts val="1800"/>
              <a:buChar char="•"/>
            </a:pPr>
            <a:r>
              <a:rPr lang="en"/>
              <a:t>Elaborate architectures that are never used</a:t>
            </a:r>
            <a:endParaRPr/>
          </a:p>
          <a:p>
            <a:pPr indent="-342900" lvl="0" marL="457200" rtl="0" algn="l">
              <a:lnSpc>
                <a:spcPct val="100000"/>
              </a:lnSpc>
              <a:spcBef>
                <a:spcPts val="1200"/>
              </a:spcBef>
              <a:spcAft>
                <a:spcPts val="0"/>
              </a:spcAft>
              <a:buClr>
                <a:schemeClr val="dk2"/>
              </a:buClr>
              <a:buSzPts val="1800"/>
              <a:buChar char="•"/>
            </a:pPr>
            <a:r>
              <a:rPr lang="en"/>
              <a:t>Code that goes months without being integrated, tested and executed in a production environment</a:t>
            </a:r>
            <a:endParaRPr/>
          </a:p>
          <a:p>
            <a:pPr indent="-342900" lvl="0" marL="457200" rtl="0" algn="l">
              <a:lnSpc>
                <a:spcPct val="100000"/>
              </a:lnSpc>
              <a:spcBef>
                <a:spcPts val="1200"/>
              </a:spcBef>
              <a:spcAft>
                <a:spcPts val="0"/>
              </a:spcAft>
              <a:buClr>
                <a:schemeClr val="dk2"/>
              </a:buClr>
              <a:buSzPts val="1800"/>
              <a:buChar char="•"/>
            </a:pPr>
            <a:r>
              <a:rPr lang="en"/>
              <a:t>Documentation no one reads until it is irrelevant or misleading</a:t>
            </a:r>
            <a:endParaRPr/>
          </a:p>
          <a:p>
            <a:pPr indent="0" lvl="0" marL="114300" rtl="0" algn="l">
              <a:lnSpc>
                <a:spcPct val="100000"/>
              </a:lnSpc>
              <a:spcBef>
                <a:spcPts val="1200"/>
              </a:spcBef>
              <a:spcAft>
                <a:spcPts val="600"/>
              </a:spcAft>
              <a:buSzPts val="1800"/>
              <a:buNone/>
            </a:pPr>
            <a:r>
              <a:rPr i="1" lang="en" sz="1200"/>
              <a:t>While all these activities are important to software development, we need to use their output immediately in order to get the feedback we need to eliminate waste</a:t>
            </a:r>
            <a:endParaRPr/>
          </a:p>
        </p:txBody>
      </p:sp>
      <p:sp>
        <p:nvSpPr>
          <p:cNvPr id="510" name="Google Shape;510;p73"/>
          <p:cNvSpPr txBox="1"/>
          <p:nvPr>
            <p:ph type="title"/>
          </p:nvPr>
        </p:nvSpPr>
        <p:spPr>
          <a:xfrm>
            <a:off x="795241" y="336681"/>
            <a:ext cx="7886700" cy="67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Font typeface="Montserrat ExtraBold"/>
              <a:buNone/>
            </a:pPr>
            <a:r>
              <a:rPr lang="en" sz="2400"/>
              <a:t>Software development is full of waste of overproduction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4"/>
          <p:cNvSpPr txBox="1"/>
          <p:nvPr>
            <p:ph type="title"/>
          </p:nvPr>
        </p:nvSpPr>
        <p:spPr>
          <a:xfrm>
            <a:off x="267629" y="1454331"/>
            <a:ext cx="2765400" cy="1392600"/>
          </a:xfrm>
          <a:prstGeom prst="rect">
            <a:avLst/>
          </a:prstGeom>
          <a:noFill/>
          <a:ln>
            <a:noFill/>
          </a:ln>
        </p:spPr>
        <p:txBody>
          <a:bodyPr anchorCtr="0" anchor="b" bIns="45700" lIns="45700" spcFirstLastPara="1" rIns="45700" wrap="square" tIns="45700">
            <a:noAutofit/>
          </a:bodyPr>
          <a:lstStyle/>
          <a:p>
            <a:pPr indent="0" lvl="0" marL="0" rtl="0" algn="ctr">
              <a:lnSpc>
                <a:spcPct val="90000"/>
              </a:lnSpc>
              <a:spcBef>
                <a:spcPts val="0"/>
              </a:spcBef>
              <a:spcAft>
                <a:spcPts val="0"/>
              </a:spcAft>
              <a:buSzPts val="2800"/>
              <a:buNone/>
            </a:pPr>
            <a:r>
              <a:rPr lang="en" sz="3200"/>
              <a:t>The Toyota Story</a:t>
            </a:r>
            <a:endParaRPr sz="3200"/>
          </a:p>
        </p:txBody>
      </p:sp>
      <p:sp>
        <p:nvSpPr>
          <p:cNvPr id="516" name="Google Shape;516;p74"/>
          <p:cNvSpPr txBox="1"/>
          <p:nvPr>
            <p:ph idx="2" type="subTitle"/>
          </p:nvPr>
        </p:nvSpPr>
        <p:spPr>
          <a:xfrm>
            <a:off x="371707" y="2966456"/>
            <a:ext cx="2765400" cy="698400"/>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300"/>
              <a:buNone/>
            </a:pPr>
            <a:r>
              <a:rPr lang="en" sz="1400"/>
              <a:t>Controlling waste</a:t>
            </a:r>
            <a:endParaRPr/>
          </a:p>
        </p:txBody>
      </p:sp>
      <p:sp>
        <p:nvSpPr>
          <p:cNvPr id="517" name="Google Shape;517;p74"/>
          <p:cNvSpPr/>
          <p:nvPr/>
        </p:nvSpPr>
        <p:spPr>
          <a:xfrm>
            <a:off x="475785" y="3083786"/>
            <a:ext cx="45600" cy="283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5"/>
          <p:cNvSpPr txBox="1"/>
          <p:nvPr>
            <p:ph idx="1" type="body"/>
          </p:nvPr>
        </p:nvSpPr>
        <p:spPr>
          <a:xfrm>
            <a:off x="688916" y="1142233"/>
            <a:ext cx="5753400" cy="3123000"/>
          </a:xfrm>
          <a:prstGeom prst="rect">
            <a:avLst/>
          </a:prstGeom>
          <a:noFill/>
          <a:ln>
            <a:noFill/>
          </a:ln>
        </p:spPr>
        <p:txBody>
          <a:bodyPr anchorCtr="0" anchor="t" bIns="45700" lIns="91425" spcFirstLastPara="1" rIns="91425" wrap="square" tIns="45700">
            <a:noAutofit/>
          </a:bodyPr>
          <a:lstStyle/>
          <a:p>
            <a:pPr indent="-285750" lvl="0" marL="285750" rtl="0" algn="l">
              <a:lnSpc>
                <a:spcPct val="90000"/>
              </a:lnSpc>
              <a:spcBef>
                <a:spcPts val="1000"/>
              </a:spcBef>
              <a:spcAft>
                <a:spcPts val="0"/>
              </a:spcAft>
              <a:buSzPts val="1800"/>
              <a:buChar char="•"/>
            </a:pPr>
            <a:r>
              <a:rPr lang="en">
                <a:solidFill>
                  <a:srgbClr val="041F41"/>
                </a:solidFill>
              </a:rPr>
              <a:t>Industrial engineer with Toyota</a:t>
            </a:r>
            <a:endParaRPr/>
          </a:p>
          <a:p>
            <a:pPr indent="-285750" lvl="0" marL="285750" rtl="0" algn="l">
              <a:lnSpc>
                <a:spcPct val="90000"/>
              </a:lnSpc>
              <a:spcBef>
                <a:spcPts val="1000"/>
              </a:spcBef>
              <a:spcAft>
                <a:spcPts val="0"/>
              </a:spcAft>
              <a:buSzPts val="1800"/>
              <a:buChar char="•"/>
            </a:pPr>
            <a:r>
              <a:rPr lang="en">
                <a:solidFill>
                  <a:srgbClr val="041F41"/>
                </a:solidFill>
              </a:rPr>
              <a:t>Post WWII reconstruction</a:t>
            </a:r>
            <a:endParaRPr/>
          </a:p>
          <a:p>
            <a:pPr indent="-285750" lvl="0" marL="285750" rtl="0" algn="l">
              <a:lnSpc>
                <a:spcPct val="90000"/>
              </a:lnSpc>
              <a:spcBef>
                <a:spcPts val="1000"/>
              </a:spcBef>
              <a:spcAft>
                <a:spcPts val="0"/>
              </a:spcAft>
              <a:buSzPts val="1800"/>
              <a:buChar char="•"/>
            </a:pPr>
            <a:r>
              <a:rPr lang="en">
                <a:solidFill>
                  <a:srgbClr val="041F41"/>
                </a:solidFill>
              </a:rPr>
              <a:t>Goal of competing with US auto industry</a:t>
            </a:r>
            <a:endParaRPr/>
          </a:p>
          <a:p>
            <a:pPr indent="-285750" lvl="1" marL="742950" rtl="0" algn="l">
              <a:lnSpc>
                <a:spcPct val="90000"/>
              </a:lnSpc>
              <a:spcBef>
                <a:spcPts val="500"/>
              </a:spcBef>
              <a:spcAft>
                <a:spcPts val="0"/>
              </a:spcAft>
              <a:buSzPts val="1600"/>
              <a:buChar char="◦"/>
            </a:pPr>
            <a:r>
              <a:rPr lang="en">
                <a:solidFill>
                  <a:srgbClr val="041F41"/>
                </a:solidFill>
              </a:rPr>
              <a:t>Limited resources</a:t>
            </a:r>
            <a:endParaRPr/>
          </a:p>
          <a:p>
            <a:pPr indent="-285750" lvl="1" marL="742950" rtl="0" algn="l">
              <a:lnSpc>
                <a:spcPct val="90000"/>
              </a:lnSpc>
              <a:spcBef>
                <a:spcPts val="500"/>
              </a:spcBef>
              <a:spcAft>
                <a:spcPts val="0"/>
              </a:spcAft>
              <a:buSzPts val="1600"/>
              <a:buChar char="◦"/>
            </a:pPr>
            <a:r>
              <a:rPr lang="en">
                <a:solidFill>
                  <a:srgbClr val="041F41"/>
                </a:solidFill>
              </a:rPr>
              <a:t>Focus on controlling what could be controlled</a:t>
            </a:r>
            <a:endParaRPr/>
          </a:p>
          <a:p>
            <a:pPr indent="-285750" lvl="1" marL="742950" rtl="0" algn="l">
              <a:lnSpc>
                <a:spcPct val="90000"/>
              </a:lnSpc>
              <a:spcBef>
                <a:spcPts val="500"/>
              </a:spcBef>
              <a:spcAft>
                <a:spcPts val="0"/>
              </a:spcAft>
              <a:buSzPts val="1600"/>
              <a:buChar char="◦"/>
            </a:pPr>
            <a:r>
              <a:rPr lang="en">
                <a:solidFill>
                  <a:srgbClr val="041F41"/>
                </a:solidFill>
              </a:rPr>
              <a:t>Believed in the potential of the team</a:t>
            </a:r>
            <a:endParaRPr/>
          </a:p>
        </p:txBody>
      </p:sp>
      <p:sp>
        <p:nvSpPr>
          <p:cNvPr id="523" name="Google Shape;523;p75"/>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Font typeface="Montserrat ExtraBold"/>
              <a:buNone/>
            </a:pPr>
            <a:r>
              <a:rPr b="1" lang="en" sz="2400">
                <a:solidFill>
                  <a:srgbClr val="041F41"/>
                </a:solidFill>
              </a:rPr>
              <a:t>Taiichi Ohno</a:t>
            </a:r>
            <a:endParaRPr/>
          </a:p>
        </p:txBody>
      </p:sp>
      <p:pic>
        <p:nvPicPr>
          <p:cNvPr id="524" name="Google Shape;524;p75"/>
          <p:cNvPicPr preferRelativeResize="0"/>
          <p:nvPr/>
        </p:nvPicPr>
        <p:blipFill rotWithShape="1">
          <a:blip r:embed="rId3">
            <a:alphaModFix/>
          </a:blip>
          <a:srcRect b="3260" l="43856" r="15311" t="0"/>
          <a:stretch/>
        </p:blipFill>
        <p:spPr>
          <a:xfrm>
            <a:off x="6507784" y="281014"/>
            <a:ext cx="2226900" cy="2611500"/>
          </a:xfrm>
          <a:prstGeom prst="ellipse">
            <a:avLst/>
          </a:prstGeom>
          <a:noFill/>
          <a:ln cap="flat" cmpd="sng" w="76200">
            <a:solidFill>
              <a:srgbClr val="041F41"/>
            </a:solidFill>
            <a:prstDash val="solid"/>
            <a:round/>
            <a:headEnd len="sm" w="sm" type="none"/>
            <a:tailEnd len="sm" w="sm" type="none"/>
          </a:ln>
        </p:spPr>
      </p:pic>
      <p:sp>
        <p:nvSpPr>
          <p:cNvPr id="525" name="Google Shape;525;p75"/>
          <p:cNvSpPr txBox="1"/>
          <p:nvPr/>
        </p:nvSpPr>
        <p:spPr>
          <a:xfrm>
            <a:off x="6244856" y="3324446"/>
            <a:ext cx="2685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 sz="1200" u="none" cap="none" strike="noStrike">
                <a:solidFill>
                  <a:srgbClr val="041F41"/>
                </a:solidFill>
                <a:latin typeface="Montserrat"/>
                <a:ea typeface="Montserrat"/>
                <a:cs typeface="Montserrat"/>
                <a:sym typeface="Montserrat"/>
              </a:rPr>
              <a:t>“Progress cannot be generated when we are satisfied with existing solutions.”</a:t>
            </a:r>
            <a:endParaRPr/>
          </a:p>
          <a:p>
            <a:pPr indent="0" lvl="0" marL="0" marR="0" rtl="0" algn="r">
              <a:lnSpc>
                <a:spcPct val="100000"/>
              </a:lnSpc>
              <a:spcBef>
                <a:spcPts val="0"/>
              </a:spcBef>
              <a:spcAft>
                <a:spcPts val="0"/>
              </a:spcAft>
              <a:buNone/>
            </a:pPr>
            <a:r>
              <a:rPr b="0" i="0" lang="en" sz="1200" u="none" cap="none" strike="noStrike">
                <a:solidFill>
                  <a:srgbClr val="041F41"/>
                </a:solidFill>
                <a:latin typeface="Montserrat"/>
                <a:ea typeface="Montserrat"/>
                <a:cs typeface="Montserrat"/>
                <a:sym typeface="Montserrat"/>
              </a:rPr>
              <a:t>- Taiichi Ohno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6"/>
          <p:cNvSpPr txBox="1"/>
          <p:nvPr/>
        </p:nvSpPr>
        <p:spPr>
          <a:xfrm>
            <a:off x="806200" y="1301794"/>
            <a:ext cx="7286400" cy="8388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5000"/>
              <a:buFont typeface="Arial"/>
              <a:buNone/>
            </a:pPr>
            <a:r>
              <a:rPr b="1" i="0" lang="en" sz="5000" u="none" cap="none" strike="noStrike">
                <a:solidFill>
                  <a:schemeClr val="dk1"/>
                </a:solidFill>
                <a:latin typeface="Consolas"/>
                <a:ea typeface="Consolas"/>
                <a:cs typeface="Consolas"/>
                <a:sym typeface="Consolas"/>
              </a:rPr>
              <a:t>/</a:t>
            </a:r>
            <a:r>
              <a:rPr b="1" lang="en" sz="5000">
                <a:solidFill>
                  <a:schemeClr val="dk1"/>
                </a:solidFill>
                <a:latin typeface="Consolas"/>
                <a:ea typeface="Consolas"/>
                <a:cs typeface="Consolas"/>
                <a:sym typeface="Consolas"/>
              </a:rPr>
              <a:t>reads</a:t>
            </a:r>
            <a:r>
              <a:rPr b="1" i="0" lang="en" sz="5000" u="none" cap="none" strike="noStrike">
                <a:solidFill>
                  <a:schemeClr val="dk1"/>
                </a:solidFill>
                <a:latin typeface="Consolas"/>
                <a:ea typeface="Consolas"/>
                <a:cs typeface="Consolas"/>
                <a:sym typeface="Consolas"/>
              </a:rPr>
              <a:t>/toyota</a:t>
            </a:r>
            <a:endParaRPr b="0" i="0" sz="1100" u="none" cap="none" strike="noStrike">
              <a:solidFill>
                <a:srgbClr val="000000"/>
              </a:solidFill>
              <a:latin typeface="Arial"/>
              <a:ea typeface="Arial"/>
              <a:cs typeface="Arial"/>
              <a:sym typeface="Arial"/>
            </a:endParaRPr>
          </a:p>
        </p:txBody>
      </p:sp>
      <p:sp>
        <p:nvSpPr>
          <p:cNvPr id="531" name="Google Shape;531;p76"/>
          <p:cNvSpPr/>
          <p:nvPr/>
        </p:nvSpPr>
        <p:spPr>
          <a:xfrm>
            <a:off x="0" y="4792463"/>
            <a:ext cx="9144000" cy="369300"/>
          </a:xfrm>
          <a:prstGeom prst="rect">
            <a:avLst/>
          </a:prstGeom>
          <a:solidFill>
            <a:srgbClr val="EDEDED">
              <a:alpha val="5059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rgbClr val="404040"/>
                </a:solidFill>
                <a:latin typeface="Consolas"/>
                <a:ea typeface="Consolas"/>
                <a:cs typeface="Consolas"/>
                <a:sym typeface="Consolas"/>
              </a:rPr>
              <a:t>github.com/the-code-camp/</a:t>
            </a:r>
            <a:r>
              <a:rPr b="1" lang="en">
                <a:solidFill>
                  <a:srgbClr val="404040"/>
                </a:solidFill>
                <a:latin typeface="Consolas"/>
                <a:ea typeface="Consolas"/>
                <a:cs typeface="Consolas"/>
                <a:sym typeface="Consolas"/>
              </a:rPr>
              <a:t>stem</a:t>
            </a:r>
            <a:r>
              <a:rPr b="1" i="0" lang="en" sz="1400" u="none" cap="none" strike="noStrike">
                <a:solidFill>
                  <a:srgbClr val="404040"/>
                </a:solidFill>
                <a:latin typeface="Consolas"/>
                <a:ea typeface="Consolas"/>
                <a:cs typeface="Consolas"/>
                <a:sym typeface="Consolas"/>
              </a:rPr>
              <a:t>-</a:t>
            </a:r>
            <a:r>
              <a:rPr b="1" lang="en">
                <a:solidFill>
                  <a:srgbClr val="404040"/>
                </a:solidFill>
                <a:latin typeface="Consolas"/>
                <a:ea typeface="Consolas"/>
                <a:cs typeface="Consolas"/>
                <a:sym typeface="Consolas"/>
              </a:rPr>
              <a:t>sdlc</a:t>
            </a:r>
            <a:r>
              <a:rPr b="1" i="0" lang="en" sz="1400" u="none" cap="none" strike="noStrike">
                <a:solidFill>
                  <a:srgbClr val="404040"/>
                </a:solidFill>
                <a:latin typeface="Consolas"/>
                <a:ea typeface="Consolas"/>
                <a:cs typeface="Consolas"/>
                <a:sym typeface="Consolas"/>
              </a:rPr>
              <a:t>/</a:t>
            </a:r>
            <a:endParaRPr/>
          </a:p>
        </p:txBody>
      </p:sp>
      <p:sp>
        <p:nvSpPr>
          <p:cNvPr id="532" name="Google Shape;532;p76"/>
          <p:cNvSpPr/>
          <p:nvPr/>
        </p:nvSpPr>
        <p:spPr>
          <a:xfrm rot="3233519">
            <a:off x="2265675" y="3177672"/>
            <a:ext cx="2851812" cy="421477"/>
          </a:xfrm>
          <a:prstGeom prst="rightArrow">
            <a:avLst>
              <a:gd fmla="val 37826" name="adj1"/>
              <a:gd fmla="val 41617" name="adj2"/>
            </a:avLst>
          </a:prstGeom>
          <a:solidFill>
            <a:srgbClr val="F05A2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7"/>
          <p:cNvSpPr txBox="1"/>
          <p:nvPr>
            <p:ph idx="1" type="body"/>
          </p:nvPr>
        </p:nvSpPr>
        <p:spPr>
          <a:xfrm>
            <a:off x="795241" y="1170586"/>
            <a:ext cx="6997800" cy="31230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600"/>
              </a:spcBef>
              <a:spcAft>
                <a:spcPts val="0"/>
              </a:spcAft>
              <a:buClr>
                <a:schemeClr val="dk2"/>
              </a:buClr>
              <a:buSzPts val="1800"/>
              <a:buFont typeface="Arial"/>
              <a:buAutoNum type="arabicPeriod"/>
            </a:pPr>
            <a:r>
              <a:rPr lang="en"/>
              <a:t>How is the waste controlled in Toyota?</a:t>
            </a:r>
            <a:endParaRPr/>
          </a:p>
          <a:p>
            <a:pPr indent="-342900" lvl="0" marL="457200" rtl="0" algn="l">
              <a:lnSpc>
                <a:spcPct val="100000"/>
              </a:lnSpc>
              <a:spcBef>
                <a:spcPts val="1200"/>
              </a:spcBef>
              <a:spcAft>
                <a:spcPts val="0"/>
              </a:spcAft>
              <a:buClr>
                <a:schemeClr val="dk2"/>
              </a:buClr>
              <a:buSzPts val="1800"/>
              <a:buFont typeface="Arial"/>
              <a:buAutoNum type="arabicPeriod"/>
            </a:pPr>
            <a:r>
              <a:rPr lang="en"/>
              <a:t>List some of the advantages to the organization by controlling waste.</a:t>
            </a:r>
            <a:endParaRPr/>
          </a:p>
          <a:p>
            <a:pPr indent="-342900" lvl="0" marL="457200" rtl="0" algn="l">
              <a:lnSpc>
                <a:spcPct val="100000"/>
              </a:lnSpc>
              <a:spcBef>
                <a:spcPts val="1200"/>
              </a:spcBef>
              <a:spcAft>
                <a:spcPts val="0"/>
              </a:spcAft>
              <a:buClr>
                <a:schemeClr val="dk2"/>
              </a:buClr>
              <a:buSzPts val="1800"/>
              <a:buFont typeface="Arial"/>
              <a:buAutoNum type="arabicPeriod"/>
            </a:pPr>
            <a:r>
              <a:rPr lang="en"/>
              <a:t>Suggest some of ways how waste can be controlled in software development</a:t>
            </a:r>
            <a:endParaRPr/>
          </a:p>
          <a:p>
            <a:pPr indent="-228600" lvl="0" marL="457200" rtl="0" algn="l">
              <a:lnSpc>
                <a:spcPct val="100000"/>
              </a:lnSpc>
              <a:spcBef>
                <a:spcPts val="1200"/>
              </a:spcBef>
              <a:spcAft>
                <a:spcPts val="600"/>
              </a:spcAft>
              <a:buClr>
                <a:schemeClr val="dk2"/>
              </a:buClr>
              <a:buSzPts val="1800"/>
              <a:buFont typeface="Arial"/>
              <a:buNone/>
            </a:pPr>
            <a:r>
              <a:t/>
            </a:r>
            <a:endParaRPr/>
          </a:p>
        </p:txBody>
      </p:sp>
      <p:sp>
        <p:nvSpPr>
          <p:cNvPr id="538" name="Google Shape;538;p77"/>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Font typeface="Montserrat ExtraBold"/>
              <a:buNone/>
            </a:pPr>
            <a:r>
              <a:rPr lang="en" sz="2400"/>
              <a:t>Activity: Toyota story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8"/>
          <p:cNvSpPr txBox="1"/>
          <p:nvPr/>
        </p:nvSpPr>
        <p:spPr>
          <a:xfrm>
            <a:off x="1123300" y="1359775"/>
            <a:ext cx="6700500" cy="177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200">
                <a:solidFill>
                  <a:schemeClr val="lt1"/>
                </a:solidFill>
              </a:rPr>
              <a:t>Thank You</a:t>
            </a:r>
            <a:endParaRPr b="1" sz="72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3"/>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b="0" lang="en">
                <a:solidFill>
                  <a:srgbClr val="000000"/>
                </a:solidFill>
                <a:latin typeface="Montserrat Black"/>
                <a:ea typeface="Montserrat Black"/>
                <a:cs typeface="Montserrat Black"/>
                <a:sym typeface="Montserrat Black"/>
              </a:rPr>
              <a:t>What w</a:t>
            </a:r>
            <a:r>
              <a:rPr b="0" lang="en">
                <a:solidFill>
                  <a:srgbClr val="000000"/>
                </a:solidFill>
                <a:latin typeface="Montserrat Black"/>
                <a:ea typeface="Montserrat Black"/>
                <a:cs typeface="Montserrat Black"/>
                <a:sym typeface="Montserrat Black"/>
              </a:rPr>
              <a:t>e are trying to </a:t>
            </a:r>
            <a:r>
              <a:rPr b="0" lang="en">
                <a:solidFill>
                  <a:srgbClr val="000000"/>
                </a:solidFill>
                <a:latin typeface="Montserrat Black"/>
                <a:ea typeface="Montserrat Black"/>
                <a:cs typeface="Montserrat Black"/>
                <a:sym typeface="Montserrat Black"/>
              </a:rPr>
              <a:t>Accomplish</a:t>
            </a:r>
            <a:r>
              <a:rPr b="0" lang="en">
                <a:solidFill>
                  <a:srgbClr val="000000"/>
                </a:solidFill>
                <a:latin typeface="Montserrat Black"/>
                <a:ea typeface="Montserrat Black"/>
                <a:cs typeface="Montserrat Black"/>
                <a:sym typeface="Montserrat Black"/>
              </a:rPr>
              <a:t>?</a:t>
            </a:r>
            <a:endParaRPr b="0">
              <a:solidFill>
                <a:srgbClr val="000000"/>
              </a:solidFill>
              <a:latin typeface="Montserrat Black"/>
              <a:ea typeface="Montserrat Black"/>
              <a:cs typeface="Montserrat Black"/>
              <a:sym typeface="Montserrat Black"/>
            </a:endParaRPr>
          </a:p>
        </p:txBody>
      </p:sp>
      <p:sp>
        <p:nvSpPr>
          <p:cNvPr id="313" name="Google Shape;313;p53"/>
          <p:cNvSpPr txBox="1"/>
          <p:nvPr>
            <p:ph idx="1" type="subTitle"/>
          </p:nvPr>
        </p:nvSpPr>
        <p:spPr>
          <a:xfrm>
            <a:off x="613700" y="1140450"/>
            <a:ext cx="7598100" cy="3061200"/>
          </a:xfrm>
          <a:prstGeom prst="rect">
            <a:avLst/>
          </a:prstGeom>
        </p:spPr>
        <p:txBody>
          <a:bodyPr anchorCtr="0" anchor="t" bIns="91400" lIns="91400" spcFirstLastPara="1" rIns="91400" wrap="square" tIns="91400">
            <a:noAutofit/>
          </a:bodyPr>
          <a:lstStyle/>
          <a:p>
            <a:pPr indent="-304800" lvl="0" marL="457200" marR="0" rtl="0" algn="l">
              <a:lnSpc>
                <a:spcPct val="200000"/>
              </a:lnSpc>
              <a:spcBef>
                <a:spcPts val="0"/>
              </a:spcBef>
              <a:spcAft>
                <a:spcPts val="0"/>
              </a:spcAft>
              <a:buSzPts val="1200"/>
              <a:buFont typeface="Montserrat"/>
              <a:buChar char="●"/>
            </a:pPr>
            <a:r>
              <a:rPr lang="en" sz="1200">
                <a:latin typeface="Montserrat"/>
                <a:ea typeface="Montserrat"/>
                <a:cs typeface="Montserrat"/>
                <a:sym typeface="Montserrat"/>
              </a:rPr>
              <a:t>Understand what is </a:t>
            </a:r>
            <a:r>
              <a:rPr lang="en" sz="1200">
                <a:latin typeface="Montserrat"/>
                <a:ea typeface="Montserrat"/>
                <a:cs typeface="Montserrat"/>
                <a:sym typeface="Montserrat"/>
              </a:rPr>
              <a:t>SDLC</a:t>
            </a:r>
            <a:endParaRPr sz="1200">
              <a:latin typeface="Montserrat"/>
              <a:ea typeface="Montserrat"/>
              <a:cs typeface="Montserrat"/>
              <a:sym typeface="Montserrat"/>
            </a:endParaRPr>
          </a:p>
          <a:p>
            <a:pPr indent="-304800" lvl="0" marL="457200" marR="0" rtl="0" algn="l">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Purpose of SDLC</a:t>
            </a:r>
            <a:endParaRPr sz="1200">
              <a:latin typeface="Montserrat"/>
              <a:ea typeface="Montserrat"/>
              <a:cs typeface="Montserrat"/>
              <a:sym typeface="Montserrat"/>
            </a:endParaRPr>
          </a:p>
          <a:p>
            <a:pPr indent="-304800" lvl="0" marL="457200" marR="0" rtl="0" algn="l">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Phases of the SDLC (requirements gathering, design, development, testing, deployment, and maintenance)</a:t>
            </a:r>
            <a:endParaRPr sz="1200">
              <a:latin typeface="Montserrat"/>
              <a:ea typeface="Montserrat"/>
              <a:cs typeface="Montserrat"/>
              <a:sym typeface="Montserrat"/>
            </a:endParaRPr>
          </a:p>
          <a:p>
            <a:pPr indent="-304800" lvl="0" marL="457200" marR="0" rtl="0" algn="l">
              <a:lnSpc>
                <a:spcPct val="200000"/>
              </a:lnSpc>
              <a:spcBef>
                <a:spcPts val="1000"/>
              </a:spcBef>
              <a:spcAft>
                <a:spcPts val="1000"/>
              </a:spcAft>
              <a:buSzPts val="1200"/>
              <a:buFont typeface="Montserrat"/>
              <a:buChar char="●"/>
            </a:pPr>
            <a:r>
              <a:rPr lang="en" sz="1200">
                <a:latin typeface="Montserrat"/>
                <a:ea typeface="Montserrat"/>
                <a:cs typeface="Montserrat"/>
                <a:sym typeface="Montserrat"/>
              </a:rPr>
              <a:t>Importance of following a structured SDLC process</a:t>
            </a:r>
            <a:endParaRPr sz="12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4"/>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Understanding the Software Development Lifecycle</a:t>
            </a:r>
            <a:endParaRPr b="0">
              <a:solidFill>
                <a:srgbClr val="000000"/>
              </a:solidFill>
              <a:latin typeface="Montserrat Black"/>
              <a:ea typeface="Montserrat Black"/>
              <a:cs typeface="Montserrat Black"/>
              <a:sym typeface="Montserrat Black"/>
            </a:endParaRPr>
          </a:p>
        </p:txBody>
      </p:sp>
      <p:sp>
        <p:nvSpPr>
          <p:cNvPr id="319" name="Google Shape;319;p54"/>
          <p:cNvSpPr txBox="1"/>
          <p:nvPr>
            <p:ph idx="1" type="subTitle"/>
          </p:nvPr>
        </p:nvSpPr>
        <p:spPr>
          <a:xfrm>
            <a:off x="613700" y="1103575"/>
            <a:ext cx="8340900" cy="1281900"/>
          </a:xfrm>
          <a:prstGeom prst="rect">
            <a:avLst/>
          </a:prstGeom>
        </p:spPr>
        <p:txBody>
          <a:bodyPr anchorCtr="0" anchor="t" bIns="91400" lIns="91400" spcFirstLastPara="1" rIns="91400" wrap="square" tIns="91400">
            <a:noAutofit/>
          </a:bodyPr>
          <a:lstStyle/>
          <a:p>
            <a:pPr indent="-292100" lvl="0" marL="457200" marR="0" rtl="0" algn="l">
              <a:lnSpc>
                <a:spcPct val="200000"/>
              </a:lnSpc>
              <a:spcBef>
                <a:spcPts val="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SDLC stands for </a:t>
            </a:r>
            <a:r>
              <a:rPr b="1" i="1" lang="en" sz="1000">
                <a:solidFill>
                  <a:srgbClr val="000000"/>
                </a:solidFill>
                <a:latin typeface="Montserrat"/>
                <a:ea typeface="Montserrat"/>
                <a:cs typeface="Montserrat"/>
                <a:sym typeface="Montserrat"/>
              </a:rPr>
              <a:t>Software Development Life Cycle</a:t>
            </a:r>
            <a:endParaRPr b="1" i="1" sz="1000">
              <a:solidFill>
                <a:srgbClr val="000000"/>
              </a:solidFill>
              <a:latin typeface="Montserrat"/>
              <a:ea typeface="Montserrat"/>
              <a:cs typeface="Montserrat"/>
              <a:sym typeface="Montserrat"/>
            </a:endParaRPr>
          </a:p>
          <a:p>
            <a:pPr indent="-292100" lvl="0" marL="457200" marR="0" rtl="0" algn="l">
              <a:lnSpc>
                <a:spcPct val="200000"/>
              </a:lnSpc>
              <a:spcBef>
                <a:spcPts val="100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It is a structured process used to develop and maintain software systems</a:t>
            </a:r>
            <a:endParaRPr sz="1000">
              <a:solidFill>
                <a:srgbClr val="000000"/>
              </a:solidFill>
              <a:latin typeface="Montserrat"/>
              <a:ea typeface="Montserrat"/>
              <a:cs typeface="Montserrat"/>
              <a:sym typeface="Montserrat"/>
            </a:endParaRPr>
          </a:p>
          <a:p>
            <a:pPr indent="-292100" lvl="0" marL="457200" marR="0" rtl="0" algn="l">
              <a:lnSpc>
                <a:spcPct val="200000"/>
              </a:lnSpc>
              <a:spcBef>
                <a:spcPts val="1000"/>
              </a:spcBef>
              <a:spcAft>
                <a:spcPts val="1000"/>
              </a:spcAft>
              <a:buClr>
                <a:srgbClr val="000000"/>
              </a:buClr>
              <a:buSzPts val="1000"/>
              <a:buFont typeface="Montserrat"/>
              <a:buChar char="●"/>
            </a:pPr>
            <a:r>
              <a:rPr lang="en" sz="1000">
                <a:solidFill>
                  <a:srgbClr val="000000"/>
                </a:solidFill>
                <a:latin typeface="Montserrat"/>
                <a:ea typeface="Montserrat"/>
                <a:cs typeface="Montserrat"/>
                <a:sym typeface="Montserrat"/>
              </a:rPr>
              <a:t>SDLC consists of a set of phases or stages that guide the software development process from start to finish</a:t>
            </a:r>
            <a:endParaRPr sz="1000">
              <a:solidFill>
                <a:srgbClr val="000000"/>
              </a:solidFill>
              <a:latin typeface="Montserrat"/>
              <a:ea typeface="Montserrat"/>
              <a:cs typeface="Montserrat"/>
              <a:sym typeface="Montserrat"/>
            </a:endParaRPr>
          </a:p>
        </p:txBody>
      </p:sp>
      <p:pic>
        <p:nvPicPr>
          <p:cNvPr id="320" name="Google Shape;320;p54"/>
          <p:cNvPicPr preferRelativeResize="0"/>
          <p:nvPr/>
        </p:nvPicPr>
        <p:blipFill rotWithShape="1">
          <a:blip r:embed="rId3">
            <a:alphaModFix/>
          </a:blip>
          <a:srcRect b="11411" l="0" r="0" t="27400"/>
          <a:stretch/>
        </p:blipFill>
        <p:spPr>
          <a:xfrm>
            <a:off x="1298025" y="2535900"/>
            <a:ext cx="6547949" cy="200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4" name="Shape 324"/>
        <p:cNvGrpSpPr/>
        <p:nvPr/>
      </p:nvGrpSpPr>
      <p:grpSpPr>
        <a:xfrm>
          <a:off x="0" y="0"/>
          <a:ext cx="0" cy="0"/>
          <a:chOff x="0" y="0"/>
          <a:chExt cx="0" cy="0"/>
        </a:xfrm>
      </p:grpSpPr>
      <p:pic>
        <p:nvPicPr>
          <p:cNvPr descr="Circle of Life | Board Game | BoardGameGeek" id="325" name="Google Shape;325;p55"/>
          <p:cNvPicPr preferRelativeResize="0"/>
          <p:nvPr/>
        </p:nvPicPr>
        <p:blipFill rotWithShape="1">
          <a:blip r:embed="rId3">
            <a:alphaModFix/>
          </a:blip>
          <a:srcRect b="0" l="0" r="0" t="0"/>
          <a:stretch/>
        </p:blipFill>
        <p:spPr>
          <a:xfrm>
            <a:off x="5764150" y="940500"/>
            <a:ext cx="3262500" cy="3262500"/>
          </a:xfrm>
          <a:prstGeom prst="rect">
            <a:avLst/>
          </a:prstGeom>
          <a:noFill/>
          <a:ln>
            <a:noFill/>
          </a:ln>
        </p:spPr>
      </p:pic>
      <p:sp>
        <p:nvSpPr>
          <p:cNvPr id="326" name="Google Shape;326;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327" name="Google Shape;327;p55"/>
          <p:cNvSpPr/>
          <p:nvPr/>
        </p:nvSpPr>
        <p:spPr>
          <a:xfrm>
            <a:off x="518204" y="527734"/>
            <a:ext cx="3262500" cy="646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 sz="2000">
                <a:latin typeface="Montserrat Black"/>
                <a:ea typeface="Montserrat Black"/>
                <a:cs typeface="Montserrat Black"/>
                <a:sym typeface="Montserrat Black"/>
              </a:rPr>
              <a:t>CIRCLE of Life</a:t>
            </a:r>
            <a:endParaRPr sz="2000">
              <a:latin typeface="Montserrat Black"/>
              <a:ea typeface="Montserrat Black"/>
              <a:cs typeface="Montserrat Black"/>
              <a:sym typeface="Montserrat Black"/>
            </a:endParaRPr>
          </a:p>
        </p:txBody>
      </p:sp>
      <p:sp>
        <p:nvSpPr>
          <p:cNvPr id="328" name="Google Shape;328;p55"/>
          <p:cNvSpPr txBox="1"/>
          <p:nvPr>
            <p:ph idx="1" type="body"/>
          </p:nvPr>
        </p:nvSpPr>
        <p:spPr>
          <a:xfrm>
            <a:off x="518200" y="1113125"/>
            <a:ext cx="5575800" cy="3221100"/>
          </a:xfrm>
          <a:prstGeom prst="rect">
            <a:avLst/>
          </a:prstGeom>
          <a:noFill/>
          <a:ln>
            <a:noFill/>
          </a:ln>
        </p:spPr>
        <p:txBody>
          <a:bodyPr anchorCtr="0" anchor="t" bIns="91400" lIns="91400" spcFirstLastPara="1" rIns="91400" wrap="square" tIns="91400">
            <a:noAutofit/>
          </a:bodyPr>
          <a:lstStyle/>
          <a:p>
            <a:pPr indent="-311150" lvl="0" marL="476250" rtl="0" algn="l">
              <a:lnSpc>
                <a:spcPct val="200000"/>
              </a:lnSpc>
              <a:spcBef>
                <a:spcPts val="0"/>
              </a:spcBef>
              <a:spcAft>
                <a:spcPts val="0"/>
              </a:spcAft>
              <a:buClr>
                <a:srgbClr val="000000"/>
              </a:buClr>
              <a:buSzPts val="1000"/>
              <a:buFont typeface="Montserrat"/>
              <a:buAutoNum type="arabicPeriod"/>
            </a:pPr>
            <a:r>
              <a:rPr lang="en" sz="1000">
                <a:solidFill>
                  <a:srgbClr val="000000"/>
                </a:solidFill>
                <a:latin typeface="Montserrat"/>
                <a:ea typeface="Montserrat"/>
                <a:cs typeface="Montserrat"/>
                <a:sym typeface="Montserrat"/>
              </a:rPr>
              <a:t>Teams come, operate, evolve and disband</a:t>
            </a:r>
            <a:endParaRPr sz="1000">
              <a:solidFill>
                <a:srgbClr val="000000"/>
              </a:solidFill>
              <a:latin typeface="Montserrat"/>
              <a:ea typeface="Montserrat"/>
              <a:cs typeface="Montserrat"/>
              <a:sym typeface="Montserrat"/>
            </a:endParaRPr>
          </a:p>
          <a:p>
            <a:pPr indent="-311150" lvl="0" marL="476250" rtl="0" algn="l">
              <a:lnSpc>
                <a:spcPct val="200000"/>
              </a:lnSpc>
              <a:spcBef>
                <a:spcPts val="0"/>
              </a:spcBef>
              <a:spcAft>
                <a:spcPts val="0"/>
              </a:spcAft>
              <a:buClr>
                <a:srgbClr val="000000"/>
              </a:buClr>
              <a:buSzPts val="1000"/>
              <a:buFont typeface="Montserrat"/>
              <a:buAutoNum type="arabicPeriod"/>
            </a:pPr>
            <a:r>
              <a:rPr lang="en" sz="1000">
                <a:solidFill>
                  <a:srgbClr val="000000"/>
                </a:solidFill>
                <a:latin typeface="Montserrat"/>
                <a:ea typeface="Montserrat"/>
                <a:cs typeface="Montserrat"/>
                <a:sym typeface="Montserrat"/>
              </a:rPr>
              <a:t>People come, grow, and eventually move on</a:t>
            </a:r>
            <a:endParaRPr sz="1000">
              <a:solidFill>
                <a:srgbClr val="000000"/>
              </a:solidFill>
              <a:latin typeface="Montserrat"/>
              <a:ea typeface="Montserrat"/>
              <a:cs typeface="Montserrat"/>
              <a:sym typeface="Montserrat"/>
            </a:endParaRPr>
          </a:p>
          <a:p>
            <a:pPr indent="-311150" lvl="0" marL="476250" rtl="0" algn="l">
              <a:lnSpc>
                <a:spcPct val="200000"/>
              </a:lnSpc>
              <a:spcBef>
                <a:spcPts val="0"/>
              </a:spcBef>
              <a:spcAft>
                <a:spcPts val="0"/>
              </a:spcAft>
              <a:buClr>
                <a:srgbClr val="000000"/>
              </a:buClr>
              <a:buSzPts val="1000"/>
              <a:buFont typeface="Montserrat"/>
              <a:buAutoNum type="arabicPeriod"/>
            </a:pPr>
            <a:r>
              <a:rPr lang="en" sz="1000">
                <a:solidFill>
                  <a:srgbClr val="000000"/>
                </a:solidFill>
                <a:latin typeface="Montserrat"/>
                <a:ea typeface="Montserrat"/>
                <a:cs typeface="Montserrat"/>
                <a:sym typeface="Montserrat"/>
              </a:rPr>
              <a:t>Projects come, grow, evolve and </a:t>
            </a:r>
            <a:r>
              <a:rPr lang="en" sz="1000">
                <a:solidFill>
                  <a:srgbClr val="000000"/>
                </a:solidFill>
                <a:latin typeface="Montserrat"/>
                <a:ea typeface="Montserrat"/>
                <a:cs typeface="Montserrat"/>
                <a:sym typeface="Montserrat"/>
              </a:rPr>
              <a:t>enter stasis</a:t>
            </a:r>
            <a:endParaRPr sz="1000">
              <a:solidFill>
                <a:srgbClr val="000000"/>
              </a:solidFill>
              <a:latin typeface="Montserrat"/>
              <a:ea typeface="Montserrat"/>
              <a:cs typeface="Montserrat"/>
              <a:sym typeface="Montserrat"/>
            </a:endParaRPr>
          </a:p>
          <a:p>
            <a:pPr indent="0" lvl="0" marL="457200" rtl="0" algn="l">
              <a:lnSpc>
                <a:spcPct val="200000"/>
              </a:lnSpc>
              <a:spcBef>
                <a:spcPts val="0"/>
              </a:spcBef>
              <a:spcAft>
                <a:spcPts val="0"/>
              </a:spcAft>
              <a:buNone/>
            </a:pPr>
            <a:r>
              <a:t/>
            </a:r>
            <a:endParaRPr sz="1000">
              <a:solidFill>
                <a:srgbClr val="000000"/>
              </a:solidFill>
              <a:latin typeface="Montserrat"/>
              <a:ea typeface="Montserrat"/>
              <a:cs typeface="Montserrat"/>
              <a:sym typeface="Montserrat"/>
            </a:endParaRPr>
          </a:p>
          <a:p>
            <a:pPr indent="0" lvl="0" marL="0" rtl="0" algn="l">
              <a:lnSpc>
                <a:spcPct val="200000"/>
              </a:lnSpc>
              <a:spcBef>
                <a:spcPts val="0"/>
              </a:spcBef>
              <a:spcAft>
                <a:spcPts val="0"/>
              </a:spcAft>
              <a:buSzPts val="1500"/>
              <a:buNone/>
            </a:pPr>
            <a:r>
              <a:rPr b="1" lang="en" sz="1400">
                <a:solidFill>
                  <a:schemeClr val="accent1"/>
                </a:solidFill>
                <a:latin typeface="Montserrat"/>
                <a:ea typeface="Montserrat"/>
                <a:cs typeface="Montserrat"/>
                <a:sym typeface="Montserrat"/>
              </a:rPr>
              <a:t>Your project has to accommodate these facts of project </a:t>
            </a:r>
            <a:r>
              <a:rPr b="1" lang="en" sz="1400">
                <a:solidFill>
                  <a:schemeClr val="accent1"/>
                </a:solidFill>
                <a:latin typeface="Montserrat"/>
                <a:ea typeface="Montserrat"/>
                <a:cs typeface="Montserrat"/>
                <a:sym typeface="Montserrat"/>
              </a:rPr>
              <a:t>life</a:t>
            </a:r>
            <a:r>
              <a:rPr b="1" lang="en" sz="1400">
                <a:solidFill>
                  <a:schemeClr val="accent1"/>
                </a:solidFill>
                <a:latin typeface="Montserrat"/>
                <a:ea typeface="Montserrat"/>
                <a:cs typeface="Montserrat"/>
                <a:sym typeface="Montserrat"/>
              </a:rPr>
              <a:t>cycle!!</a:t>
            </a:r>
            <a:endParaRPr b="1" sz="1400">
              <a:solidFill>
                <a:schemeClr val="accen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Effect filter="fade" transition="in">
                                      <p:cBhvr>
                                        <p:cTn dur="1000"/>
                                        <p:tgtEl>
                                          <p:spTgt spid="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animEffect filter="fade" transition="in">
                                      <p:cBhvr>
                                        <p:cTn dur="1000"/>
                                        <p:tgtEl>
                                          <p:spTgt spid="3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animEffect filter="fade" transition="in">
                                      <p:cBhvr>
                                        <p:cTn dur="1000"/>
                                        <p:tgtEl>
                                          <p:spTgt spid="3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animEffect filter="fade" transition="in">
                                      <p:cBhvr>
                                        <p:cTn dur="1000"/>
                                        <p:tgtEl>
                                          <p:spTgt spid="3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animEffect filter="fade" transition="in">
                                      <p:cBhvr>
                                        <p:cTn dur="1000"/>
                                        <p:tgtEl>
                                          <p:spTgt spid="3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2" name="Shape 332"/>
        <p:cNvGrpSpPr/>
        <p:nvPr/>
      </p:nvGrpSpPr>
      <p:grpSpPr>
        <a:xfrm>
          <a:off x="0" y="0"/>
          <a:ext cx="0" cy="0"/>
          <a:chOff x="0" y="0"/>
          <a:chExt cx="0" cy="0"/>
        </a:xfrm>
      </p:grpSpPr>
      <p:sp>
        <p:nvSpPr>
          <p:cNvPr id="333" name="Google Shape;333;p56"/>
          <p:cNvSpPr/>
          <p:nvPr/>
        </p:nvSpPr>
        <p:spPr>
          <a:xfrm>
            <a:off x="-85975" y="1382575"/>
            <a:ext cx="3309600" cy="34242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335" name="Google Shape;335;p56"/>
          <p:cNvSpPr/>
          <p:nvPr/>
        </p:nvSpPr>
        <p:spPr>
          <a:xfrm>
            <a:off x="518200" y="527726"/>
            <a:ext cx="8370300" cy="60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 sz="2000">
                <a:latin typeface="Montserrat Black"/>
                <a:ea typeface="Montserrat Black"/>
                <a:cs typeface="Montserrat Black"/>
                <a:sym typeface="Montserrat Black"/>
              </a:rPr>
              <a:t>Software Development Life Cycle (SDLC): </a:t>
            </a:r>
            <a:r>
              <a:rPr lang="en" sz="2000">
                <a:latin typeface="Montserrat Black"/>
                <a:ea typeface="Montserrat Black"/>
                <a:cs typeface="Montserrat Black"/>
                <a:sym typeface="Montserrat Black"/>
              </a:rPr>
              <a:t>Why?</a:t>
            </a:r>
            <a:endParaRPr sz="2000">
              <a:latin typeface="Montserrat Black"/>
              <a:ea typeface="Montserrat Black"/>
              <a:cs typeface="Montserrat Black"/>
              <a:sym typeface="Montserrat Black"/>
            </a:endParaRPr>
          </a:p>
        </p:txBody>
      </p:sp>
      <p:sp>
        <p:nvSpPr>
          <p:cNvPr id="336" name="Google Shape;336;p56"/>
          <p:cNvSpPr/>
          <p:nvPr/>
        </p:nvSpPr>
        <p:spPr>
          <a:xfrm>
            <a:off x="106300" y="1565750"/>
            <a:ext cx="3006300" cy="1208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1" i="0" lang="en" sz="1000" u="none" cap="none" strike="noStrike">
                <a:solidFill>
                  <a:srgbClr val="000000"/>
                </a:solidFill>
                <a:latin typeface="Montserrat"/>
                <a:ea typeface="Montserrat"/>
                <a:cs typeface="Montserrat"/>
                <a:sym typeface="Montserrat"/>
              </a:rPr>
              <a:t> Purpose</a:t>
            </a:r>
            <a:endParaRPr b="1" i="0" sz="1000" u="none" cap="none" strike="noStrike">
              <a:solidFill>
                <a:srgbClr val="000000"/>
              </a:solidFill>
              <a:latin typeface="Montserrat"/>
              <a:ea typeface="Montserrat"/>
              <a:cs typeface="Montserrat"/>
              <a:sym typeface="Montserrat"/>
            </a:endParaRPr>
          </a:p>
          <a:p>
            <a:pPr indent="-292100" lvl="0" marL="457200" marR="0" rtl="0" algn="l">
              <a:lnSpc>
                <a:spcPct val="150000"/>
              </a:lnSpc>
              <a:spcBef>
                <a:spcPts val="0"/>
              </a:spcBef>
              <a:spcAft>
                <a:spcPts val="0"/>
              </a:spcAft>
              <a:buClr>
                <a:srgbClr val="000000"/>
              </a:buClr>
              <a:buSzPts val="1000"/>
              <a:buFont typeface="Montserrat"/>
              <a:buChar char="●"/>
            </a:pPr>
            <a:r>
              <a:rPr i="0" lang="en" sz="1000" u="none" cap="none" strike="noStrike">
                <a:solidFill>
                  <a:srgbClr val="000000"/>
                </a:solidFill>
                <a:latin typeface="Montserrat"/>
                <a:ea typeface="Montserrat"/>
                <a:cs typeface="Montserrat"/>
                <a:sym typeface="Montserrat"/>
              </a:rPr>
              <a:t>Lead</a:t>
            </a:r>
            <a:r>
              <a:rPr i="0" lang="en" sz="1000" u="none" cap="none" strike="noStrike">
                <a:solidFill>
                  <a:srgbClr val="000000"/>
                </a:solidFill>
                <a:latin typeface="Montserrat"/>
                <a:ea typeface="Montserrat"/>
                <a:cs typeface="Montserrat"/>
                <a:sym typeface="Montserrat"/>
              </a:rPr>
              <a:t>s to good software</a:t>
            </a:r>
            <a:endParaRPr i="0" sz="1000" u="none" cap="none" strike="noStrike">
              <a:solidFill>
                <a:srgbClr val="000000"/>
              </a:solidFill>
              <a:latin typeface="Montserrat"/>
              <a:ea typeface="Montserrat"/>
              <a:cs typeface="Montserrat"/>
              <a:sym typeface="Montserrat"/>
            </a:endParaRPr>
          </a:p>
          <a:p>
            <a:pPr indent="-292100" lvl="0" marL="457200" marR="0" rtl="0" algn="l">
              <a:lnSpc>
                <a:spcPct val="150000"/>
              </a:lnSpc>
              <a:spcBef>
                <a:spcPts val="0"/>
              </a:spcBef>
              <a:spcAft>
                <a:spcPts val="0"/>
              </a:spcAft>
              <a:buClr>
                <a:srgbClr val="000000"/>
              </a:buClr>
              <a:buSzPts val="1000"/>
              <a:buFont typeface="Montserrat"/>
              <a:buChar char="●"/>
            </a:pPr>
            <a:r>
              <a:rPr i="0" lang="en" sz="1000" u="none" cap="none" strike="noStrike">
                <a:solidFill>
                  <a:srgbClr val="000000"/>
                </a:solidFill>
                <a:latin typeface="Montserrat"/>
                <a:ea typeface="Montserrat"/>
                <a:cs typeface="Montserrat"/>
                <a:sym typeface="Montserrat"/>
              </a:rPr>
              <a:t>Reduce</a:t>
            </a:r>
            <a:r>
              <a:rPr i="0" lang="en" sz="1000" u="none" cap="none" strike="noStrike">
                <a:solidFill>
                  <a:srgbClr val="000000"/>
                </a:solidFill>
                <a:latin typeface="Montserrat"/>
                <a:ea typeface="Montserrat"/>
                <a:cs typeface="Montserrat"/>
                <a:sym typeface="Montserrat"/>
              </a:rPr>
              <a:t>s risk</a:t>
            </a:r>
            <a:endParaRPr i="0" sz="1000" u="none" cap="none" strike="noStrike">
              <a:solidFill>
                <a:srgbClr val="000000"/>
              </a:solidFill>
              <a:latin typeface="Montserrat"/>
              <a:ea typeface="Montserrat"/>
              <a:cs typeface="Montserrat"/>
              <a:sym typeface="Montserrat"/>
            </a:endParaRPr>
          </a:p>
          <a:p>
            <a:pPr indent="-292100" lvl="0" marL="457200" marR="0" rtl="0" algn="l">
              <a:lnSpc>
                <a:spcPct val="150000"/>
              </a:lnSpc>
              <a:spcBef>
                <a:spcPts val="0"/>
              </a:spcBef>
              <a:spcAft>
                <a:spcPts val="0"/>
              </a:spcAft>
              <a:buClr>
                <a:srgbClr val="000000"/>
              </a:buClr>
              <a:buSzPts val="1000"/>
              <a:buFont typeface="Montserrat"/>
              <a:buChar char="●"/>
            </a:pPr>
            <a:r>
              <a:rPr i="0" lang="en" sz="1000" u="none" cap="none" strike="noStrike">
                <a:solidFill>
                  <a:srgbClr val="000000"/>
                </a:solidFill>
                <a:latin typeface="Montserrat"/>
                <a:ea typeface="Montserrat"/>
                <a:cs typeface="Montserrat"/>
                <a:sym typeface="Montserrat"/>
              </a:rPr>
              <a:t>Enable</a:t>
            </a:r>
            <a:r>
              <a:rPr i="0" lang="en" sz="1000" u="none" cap="none" strike="noStrike">
                <a:solidFill>
                  <a:srgbClr val="000000"/>
                </a:solidFill>
                <a:latin typeface="Montserrat"/>
                <a:ea typeface="Montserrat"/>
                <a:cs typeface="Montserrat"/>
                <a:sym typeface="Montserrat"/>
              </a:rPr>
              <a:t>s visibility and measurement</a:t>
            </a:r>
            <a:endParaRPr i="0" sz="1000" u="none" cap="none" strike="noStrike">
              <a:solidFill>
                <a:srgbClr val="000000"/>
              </a:solidFill>
              <a:latin typeface="Montserrat"/>
              <a:ea typeface="Montserrat"/>
              <a:cs typeface="Montserrat"/>
              <a:sym typeface="Montserrat"/>
            </a:endParaRPr>
          </a:p>
          <a:p>
            <a:pPr indent="-292100" lvl="0" marL="457200" marR="0" rtl="0" algn="l">
              <a:lnSpc>
                <a:spcPct val="150000"/>
              </a:lnSpc>
              <a:spcBef>
                <a:spcPts val="0"/>
              </a:spcBef>
              <a:spcAft>
                <a:spcPts val="0"/>
              </a:spcAft>
              <a:buClr>
                <a:srgbClr val="000000"/>
              </a:buClr>
              <a:buSzPts val="1000"/>
              <a:buFont typeface="Montserrat"/>
              <a:buChar char="●"/>
            </a:pPr>
            <a:r>
              <a:rPr i="0" lang="en" sz="1000" u="none" cap="none" strike="noStrike">
                <a:solidFill>
                  <a:srgbClr val="000000"/>
                </a:solidFill>
                <a:latin typeface="Montserrat"/>
                <a:ea typeface="Montserrat"/>
                <a:cs typeface="Montserrat"/>
                <a:sym typeface="Montserrat"/>
              </a:rPr>
              <a:t>Enables team</a:t>
            </a:r>
            <a:r>
              <a:rPr lang="en" sz="1000">
                <a:latin typeface="Montserrat"/>
                <a:ea typeface="Montserrat"/>
                <a:cs typeface="Montserrat"/>
                <a:sym typeface="Montserrat"/>
              </a:rPr>
              <a:t>’s</a:t>
            </a:r>
            <a:r>
              <a:rPr i="0" lang="en" sz="1000" u="none" cap="none" strike="noStrike">
                <a:solidFill>
                  <a:srgbClr val="000000"/>
                </a:solidFill>
                <a:latin typeface="Montserrat"/>
                <a:ea typeface="Montserrat"/>
                <a:cs typeface="Montserrat"/>
                <a:sym typeface="Montserrat"/>
              </a:rPr>
              <a:t> teaming</a:t>
            </a:r>
            <a:endParaRPr i="0" sz="1000" u="none" cap="none" strike="noStrike">
              <a:solidFill>
                <a:srgbClr val="000000"/>
              </a:solidFill>
              <a:latin typeface="Montserrat"/>
              <a:ea typeface="Montserrat"/>
              <a:cs typeface="Montserrat"/>
              <a:sym typeface="Montserrat"/>
            </a:endParaRPr>
          </a:p>
        </p:txBody>
      </p:sp>
      <p:sp>
        <p:nvSpPr>
          <p:cNvPr id="337" name="Google Shape;337;p56"/>
          <p:cNvSpPr/>
          <p:nvPr/>
        </p:nvSpPr>
        <p:spPr>
          <a:xfrm>
            <a:off x="124294" y="3207975"/>
            <a:ext cx="2970300" cy="1631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1" lang="en" sz="1000">
                <a:latin typeface="Montserrat"/>
                <a:ea typeface="Montserrat"/>
                <a:cs typeface="Montserrat"/>
                <a:sym typeface="Montserrat"/>
              </a:rPr>
              <a:t>Key attributes</a:t>
            </a:r>
            <a:endParaRPr b="1" sz="1000">
              <a:latin typeface="Montserrat"/>
              <a:ea typeface="Montserrat"/>
              <a:cs typeface="Montserrat"/>
              <a:sym typeface="Montserrat"/>
            </a:endParaRPr>
          </a:p>
          <a:p>
            <a:pPr indent="-292100" lvl="0" marL="457200" marR="0" rtl="0" algn="l">
              <a:lnSpc>
                <a:spcPct val="150000"/>
              </a:lnSpc>
              <a:spcBef>
                <a:spcPts val="0"/>
              </a:spcBef>
              <a:spcAft>
                <a:spcPts val="0"/>
              </a:spcAft>
              <a:buSzPts val="1000"/>
              <a:buFont typeface="Montserrat"/>
              <a:buChar char="●"/>
            </a:pPr>
            <a:r>
              <a:rPr lang="en" sz="1000">
                <a:latin typeface="Montserrat"/>
                <a:ea typeface="Montserrat"/>
                <a:cs typeface="Montserrat"/>
                <a:sym typeface="Montserrat"/>
              </a:rPr>
              <a:t>Outcomes of processes or products are key deliverables</a:t>
            </a:r>
            <a:endParaRPr sz="1000">
              <a:latin typeface="Montserrat"/>
              <a:ea typeface="Montserrat"/>
              <a:cs typeface="Montserrat"/>
              <a:sym typeface="Montserrat"/>
            </a:endParaRPr>
          </a:p>
          <a:p>
            <a:pPr indent="-292100" lvl="0" marL="457200" marR="0" rtl="0" algn="l">
              <a:lnSpc>
                <a:spcPct val="150000"/>
              </a:lnSpc>
              <a:spcBef>
                <a:spcPts val="0"/>
              </a:spcBef>
              <a:spcAft>
                <a:spcPts val="0"/>
              </a:spcAft>
              <a:buSzPts val="1000"/>
              <a:buFont typeface="Montserrat"/>
              <a:buChar char="●"/>
            </a:pPr>
            <a:r>
              <a:rPr lang="en" sz="1000">
                <a:latin typeface="Montserrat"/>
                <a:ea typeface="Montserrat"/>
                <a:cs typeface="Montserrat"/>
                <a:sym typeface="Montserrat"/>
              </a:rPr>
              <a:t>Roles are clear</a:t>
            </a:r>
            <a:endParaRPr sz="1000">
              <a:latin typeface="Montserrat"/>
              <a:ea typeface="Montserrat"/>
              <a:cs typeface="Montserrat"/>
              <a:sym typeface="Montserrat"/>
            </a:endParaRPr>
          </a:p>
          <a:p>
            <a:pPr indent="-292100" lvl="0" marL="457200" marR="0" rtl="0" algn="l">
              <a:lnSpc>
                <a:spcPct val="150000"/>
              </a:lnSpc>
              <a:spcBef>
                <a:spcPts val="0"/>
              </a:spcBef>
              <a:spcAft>
                <a:spcPts val="0"/>
              </a:spcAft>
              <a:buSzPts val="1000"/>
              <a:buFont typeface="Montserrat"/>
              <a:buChar char="●"/>
            </a:pPr>
            <a:r>
              <a:rPr lang="en" sz="1000">
                <a:latin typeface="Montserrat"/>
                <a:ea typeface="Montserrat"/>
                <a:cs typeface="Montserrat"/>
                <a:sym typeface="Montserrat"/>
              </a:rPr>
              <a:t>Pre- and post-conditions</a:t>
            </a:r>
            <a:r>
              <a:rPr lang="en" sz="1000">
                <a:latin typeface="Montserrat"/>
                <a:ea typeface="Montserrat"/>
                <a:cs typeface="Montserrat"/>
                <a:sym typeface="Montserrat"/>
              </a:rPr>
              <a:t> are understood and held true</a:t>
            </a:r>
            <a:endParaRPr sz="1000">
              <a:latin typeface="Montserrat"/>
              <a:ea typeface="Montserrat"/>
              <a:cs typeface="Montserrat"/>
              <a:sym typeface="Montserrat"/>
            </a:endParaRPr>
          </a:p>
        </p:txBody>
      </p:sp>
      <p:pic>
        <p:nvPicPr>
          <p:cNvPr id="338" name="Google Shape;338;p56"/>
          <p:cNvPicPr preferRelativeResize="0"/>
          <p:nvPr/>
        </p:nvPicPr>
        <p:blipFill rotWithShape="1">
          <a:blip r:embed="rId3">
            <a:alphaModFix/>
          </a:blip>
          <a:srcRect b="0" l="26498" r="26300" t="0"/>
          <a:stretch/>
        </p:blipFill>
        <p:spPr>
          <a:xfrm>
            <a:off x="4571998" y="1222225"/>
            <a:ext cx="3630925" cy="3744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7"/>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Phases of the SDLC</a:t>
            </a:r>
            <a:endParaRPr b="0">
              <a:solidFill>
                <a:srgbClr val="000000"/>
              </a:solidFill>
              <a:latin typeface="Montserrat Black"/>
              <a:ea typeface="Montserrat Black"/>
              <a:cs typeface="Montserrat Black"/>
              <a:sym typeface="Montserrat Black"/>
            </a:endParaRPr>
          </a:p>
        </p:txBody>
      </p:sp>
      <p:sp>
        <p:nvSpPr>
          <p:cNvPr id="344" name="Google Shape;344;p57"/>
          <p:cNvSpPr txBox="1"/>
          <p:nvPr>
            <p:ph idx="1" type="subTitle"/>
          </p:nvPr>
        </p:nvSpPr>
        <p:spPr>
          <a:xfrm>
            <a:off x="613700" y="1140450"/>
            <a:ext cx="8312100" cy="3061200"/>
          </a:xfrm>
          <a:prstGeom prst="rect">
            <a:avLst/>
          </a:prstGeom>
        </p:spPr>
        <p:txBody>
          <a:bodyPr anchorCtr="0" anchor="t" bIns="91400" lIns="91400" spcFirstLastPara="1" rIns="91400" wrap="square" tIns="91400">
            <a:noAutofit/>
          </a:bodyPr>
          <a:lstStyle/>
          <a:p>
            <a:pPr indent="0" lvl="0" marL="0" marR="0" rtl="0" algn="l">
              <a:lnSpc>
                <a:spcPct val="200000"/>
              </a:lnSpc>
              <a:spcBef>
                <a:spcPts val="0"/>
              </a:spcBef>
              <a:spcAft>
                <a:spcPts val="0"/>
              </a:spcAft>
              <a:buNone/>
            </a:pPr>
            <a:r>
              <a:rPr lang="en" sz="1000">
                <a:latin typeface="Montserrat"/>
                <a:ea typeface="Montserrat"/>
                <a:cs typeface="Montserrat"/>
                <a:sym typeface="Montserrat"/>
              </a:rPr>
              <a:t>The SDLC (Software Development Life Cycle) comprises several essential phases:</a:t>
            </a:r>
            <a:endParaRPr sz="1000">
              <a:latin typeface="Montserrat"/>
              <a:ea typeface="Montserrat"/>
              <a:cs typeface="Montserrat"/>
              <a:sym typeface="Montserrat"/>
            </a:endParaRPr>
          </a:p>
          <a:p>
            <a:pPr indent="-292100" lvl="0" marL="457200" marR="0" rtl="0" algn="l">
              <a:lnSpc>
                <a:spcPct val="200000"/>
              </a:lnSpc>
              <a:spcBef>
                <a:spcPts val="1000"/>
              </a:spcBef>
              <a:spcAft>
                <a:spcPts val="0"/>
              </a:spcAft>
              <a:buSzPts val="1000"/>
              <a:buChar char="●"/>
            </a:pPr>
            <a:r>
              <a:rPr b="1" lang="en" sz="1000">
                <a:latin typeface="Montserrat"/>
                <a:ea typeface="Montserrat"/>
                <a:cs typeface="Montserrat"/>
                <a:sym typeface="Montserrat"/>
              </a:rPr>
              <a:t>Requirements Gathering: </a:t>
            </a:r>
            <a:r>
              <a:rPr lang="en" sz="1000">
                <a:latin typeface="Montserrat"/>
                <a:ea typeface="Montserrat"/>
                <a:cs typeface="Montserrat"/>
                <a:sym typeface="Montserrat"/>
              </a:rPr>
              <a:t>Identifying and documenting project needs and objectives by consulting stakeholders.</a:t>
            </a:r>
            <a:endParaRPr sz="1000">
              <a:latin typeface="Montserrat"/>
              <a:ea typeface="Montserrat"/>
              <a:cs typeface="Montserrat"/>
              <a:sym typeface="Montserrat"/>
            </a:endParaRPr>
          </a:p>
          <a:p>
            <a:pPr indent="-292100" lvl="0" marL="457200" marR="0" rtl="0" algn="l">
              <a:lnSpc>
                <a:spcPct val="200000"/>
              </a:lnSpc>
              <a:spcBef>
                <a:spcPts val="1000"/>
              </a:spcBef>
              <a:spcAft>
                <a:spcPts val="0"/>
              </a:spcAft>
              <a:buSzPts val="1000"/>
              <a:buChar char="●"/>
            </a:pPr>
            <a:r>
              <a:rPr b="1" lang="en" sz="1000">
                <a:latin typeface="Montserrat"/>
                <a:ea typeface="Montserrat"/>
                <a:cs typeface="Montserrat"/>
                <a:sym typeface="Montserrat"/>
              </a:rPr>
              <a:t>System Analysis:</a:t>
            </a:r>
            <a:r>
              <a:rPr lang="en" sz="1000">
                <a:latin typeface="Montserrat"/>
                <a:ea typeface="Montserrat"/>
                <a:cs typeface="Montserrat"/>
                <a:sym typeface="Montserrat"/>
              </a:rPr>
              <a:t> Evaluating existing systems and defining requirements for the new system.</a:t>
            </a:r>
            <a:endParaRPr sz="1000">
              <a:latin typeface="Montserrat"/>
              <a:ea typeface="Montserrat"/>
              <a:cs typeface="Montserrat"/>
              <a:sym typeface="Montserrat"/>
            </a:endParaRPr>
          </a:p>
          <a:p>
            <a:pPr indent="-292100" lvl="0" marL="457200" marR="0" rtl="0" algn="l">
              <a:lnSpc>
                <a:spcPct val="200000"/>
              </a:lnSpc>
              <a:spcBef>
                <a:spcPts val="1000"/>
              </a:spcBef>
              <a:spcAft>
                <a:spcPts val="0"/>
              </a:spcAft>
              <a:buSzPts val="1000"/>
              <a:buChar char="●"/>
            </a:pPr>
            <a:r>
              <a:rPr b="1" lang="en" sz="1000">
                <a:latin typeface="Montserrat"/>
                <a:ea typeface="Montserrat"/>
                <a:cs typeface="Montserrat"/>
                <a:sym typeface="Montserrat"/>
              </a:rPr>
              <a:t>System Design: </a:t>
            </a:r>
            <a:r>
              <a:rPr lang="en" sz="1000">
                <a:latin typeface="Montserrat"/>
                <a:ea typeface="Montserrat"/>
                <a:cs typeface="Montserrat"/>
                <a:sym typeface="Montserrat"/>
              </a:rPr>
              <a:t>Planning the software architecture and user interface.</a:t>
            </a:r>
            <a:endParaRPr sz="1000">
              <a:latin typeface="Montserrat"/>
              <a:ea typeface="Montserrat"/>
              <a:cs typeface="Montserrat"/>
              <a:sym typeface="Montserrat"/>
            </a:endParaRPr>
          </a:p>
          <a:p>
            <a:pPr indent="-292100" lvl="0" marL="457200" marR="0" rtl="0" algn="l">
              <a:lnSpc>
                <a:spcPct val="200000"/>
              </a:lnSpc>
              <a:spcBef>
                <a:spcPts val="1000"/>
              </a:spcBef>
              <a:spcAft>
                <a:spcPts val="0"/>
              </a:spcAft>
              <a:buSzPts val="1000"/>
              <a:buChar char="●"/>
            </a:pPr>
            <a:r>
              <a:rPr b="1" lang="en" sz="1000">
                <a:latin typeface="Montserrat"/>
                <a:ea typeface="Montserrat"/>
                <a:cs typeface="Montserrat"/>
                <a:sym typeface="Montserrat"/>
              </a:rPr>
              <a:t>Coding and Implementation: </a:t>
            </a:r>
            <a:r>
              <a:rPr lang="en" sz="1000">
                <a:latin typeface="Montserrat"/>
                <a:ea typeface="Montserrat"/>
                <a:cs typeface="Montserrat"/>
                <a:sym typeface="Montserrat"/>
              </a:rPr>
              <a:t>Writing and integrating the code to create the software.</a:t>
            </a:r>
            <a:endParaRPr sz="1000">
              <a:latin typeface="Montserrat"/>
              <a:ea typeface="Montserrat"/>
              <a:cs typeface="Montserrat"/>
              <a:sym typeface="Montserrat"/>
            </a:endParaRPr>
          </a:p>
          <a:p>
            <a:pPr indent="-292100" lvl="0" marL="457200" marR="0" rtl="0" algn="l">
              <a:lnSpc>
                <a:spcPct val="200000"/>
              </a:lnSpc>
              <a:spcBef>
                <a:spcPts val="1000"/>
              </a:spcBef>
              <a:spcAft>
                <a:spcPts val="0"/>
              </a:spcAft>
              <a:buSzPts val="1000"/>
              <a:buChar char="●"/>
            </a:pPr>
            <a:r>
              <a:rPr b="1" lang="en" sz="1000">
                <a:latin typeface="Montserrat"/>
                <a:ea typeface="Montserrat"/>
                <a:cs typeface="Montserrat"/>
                <a:sym typeface="Montserrat"/>
              </a:rPr>
              <a:t>Testing:</a:t>
            </a:r>
            <a:r>
              <a:rPr lang="en" sz="1000">
                <a:latin typeface="Montserrat"/>
                <a:ea typeface="Montserrat"/>
                <a:cs typeface="Montserrat"/>
                <a:sym typeface="Montserrat"/>
              </a:rPr>
              <a:t> Executing tests to ensure the software's functionality and quality.</a:t>
            </a:r>
            <a:endParaRPr sz="1000">
              <a:latin typeface="Montserrat"/>
              <a:ea typeface="Montserrat"/>
              <a:cs typeface="Montserrat"/>
              <a:sym typeface="Montserrat"/>
            </a:endParaRPr>
          </a:p>
          <a:p>
            <a:pPr indent="-292100" lvl="0" marL="457200" marR="0" rtl="0" algn="l">
              <a:lnSpc>
                <a:spcPct val="200000"/>
              </a:lnSpc>
              <a:spcBef>
                <a:spcPts val="1000"/>
              </a:spcBef>
              <a:spcAft>
                <a:spcPts val="0"/>
              </a:spcAft>
              <a:buSzPts val="1000"/>
              <a:buChar char="●"/>
            </a:pPr>
            <a:r>
              <a:rPr b="1" lang="en" sz="1000">
                <a:latin typeface="Montserrat"/>
                <a:ea typeface="Montserrat"/>
                <a:cs typeface="Montserrat"/>
                <a:sym typeface="Montserrat"/>
              </a:rPr>
              <a:t>Deployment: </a:t>
            </a:r>
            <a:r>
              <a:rPr lang="en" sz="1000">
                <a:latin typeface="Montserrat"/>
                <a:ea typeface="Montserrat"/>
                <a:cs typeface="Montserrat"/>
                <a:sym typeface="Montserrat"/>
              </a:rPr>
              <a:t>Launching the software for users to access and utilize.</a:t>
            </a:r>
            <a:endParaRPr sz="1000">
              <a:latin typeface="Montserrat"/>
              <a:ea typeface="Montserrat"/>
              <a:cs typeface="Montserrat"/>
              <a:sym typeface="Montserrat"/>
            </a:endParaRPr>
          </a:p>
          <a:p>
            <a:pPr indent="-292100" lvl="0" marL="457200" marR="0" rtl="0" algn="l">
              <a:lnSpc>
                <a:spcPct val="200000"/>
              </a:lnSpc>
              <a:spcBef>
                <a:spcPts val="1000"/>
              </a:spcBef>
              <a:spcAft>
                <a:spcPts val="1000"/>
              </a:spcAft>
              <a:buSzPts val="1000"/>
              <a:buChar char="●"/>
            </a:pPr>
            <a:r>
              <a:rPr b="1" lang="en" sz="1000">
                <a:latin typeface="Montserrat"/>
                <a:ea typeface="Montserrat"/>
                <a:cs typeface="Montserrat"/>
                <a:sym typeface="Montserrat"/>
              </a:rPr>
              <a:t>Maintenance and Support:</a:t>
            </a:r>
            <a:r>
              <a:rPr lang="en" sz="1000">
                <a:latin typeface="Montserrat"/>
                <a:ea typeface="Montserrat"/>
                <a:cs typeface="Montserrat"/>
                <a:sym typeface="Montserrat"/>
              </a:rPr>
              <a:t> Providing ongoing support, updates, and improvements to the software.</a:t>
            </a:r>
            <a:endParaRPr b="1" sz="1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8"/>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Benefits of the SDLC</a:t>
            </a:r>
            <a:endParaRPr b="0">
              <a:solidFill>
                <a:srgbClr val="000000"/>
              </a:solidFill>
              <a:latin typeface="Montserrat Black"/>
              <a:ea typeface="Montserrat Black"/>
              <a:cs typeface="Montserrat Black"/>
              <a:sym typeface="Montserrat Black"/>
            </a:endParaRPr>
          </a:p>
        </p:txBody>
      </p:sp>
      <p:cxnSp>
        <p:nvCxnSpPr>
          <p:cNvPr id="350" name="Google Shape;350;p58"/>
          <p:cNvCxnSpPr>
            <a:stCxn id="351" idx="3"/>
            <a:endCxn id="352" idx="0"/>
          </p:cNvCxnSpPr>
          <p:nvPr/>
        </p:nvCxnSpPr>
        <p:spPr>
          <a:xfrm flipH="1">
            <a:off x="1740789" y="2089675"/>
            <a:ext cx="5338200" cy="49800"/>
          </a:xfrm>
          <a:prstGeom prst="straightConnector1">
            <a:avLst/>
          </a:prstGeom>
          <a:noFill/>
          <a:ln cap="flat" cmpd="sng" w="9525">
            <a:solidFill>
              <a:srgbClr val="000000"/>
            </a:solidFill>
            <a:prstDash val="dot"/>
            <a:round/>
            <a:headEnd len="med" w="med" type="none"/>
            <a:tailEnd len="med" w="med" type="none"/>
          </a:ln>
        </p:spPr>
      </p:cxnSp>
      <p:sp>
        <p:nvSpPr>
          <p:cNvPr id="352" name="Google Shape;352;p58"/>
          <p:cNvSpPr/>
          <p:nvPr/>
        </p:nvSpPr>
        <p:spPr>
          <a:xfrm>
            <a:off x="409050" y="1569712"/>
            <a:ext cx="1331700" cy="11394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8"/>
          <p:cNvSpPr/>
          <p:nvPr/>
        </p:nvSpPr>
        <p:spPr>
          <a:xfrm>
            <a:off x="580911" y="1669171"/>
            <a:ext cx="1331700" cy="1139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1000">
                <a:solidFill>
                  <a:schemeClr val="accent1"/>
                </a:solidFill>
                <a:latin typeface="Montserrat"/>
                <a:ea typeface="Montserrat"/>
                <a:cs typeface="Montserrat"/>
                <a:sym typeface="Montserrat"/>
              </a:rPr>
              <a:t>Increased Quality</a:t>
            </a:r>
            <a:endParaRPr b="1" sz="1000">
              <a:solidFill>
                <a:schemeClr val="accent1"/>
              </a:solidFill>
              <a:latin typeface="Montserrat"/>
              <a:ea typeface="Montserrat"/>
              <a:cs typeface="Montserrat"/>
              <a:sym typeface="Montserrat"/>
            </a:endParaRPr>
          </a:p>
        </p:txBody>
      </p:sp>
      <p:sp>
        <p:nvSpPr>
          <p:cNvPr id="354" name="Google Shape;354;p58"/>
          <p:cNvSpPr/>
          <p:nvPr/>
        </p:nvSpPr>
        <p:spPr>
          <a:xfrm>
            <a:off x="2617840" y="1553993"/>
            <a:ext cx="1331700" cy="11394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8"/>
          <p:cNvSpPr/>
          <p:nvPr/>
        </p:nvSpPr>
        <p:spPr>
          <a:xfrm>
            <a:off x="2804217" y="1669148"/>
            <a:ext cx="1331700" cy="1139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 sz="1000">
                <a:solidFill>
                  <a:schemeClr val="accent1"/>
                </a:solidFill>
                <a:latin typeface="Montserrat"/>
                <a:ea typeface="Montserrat"/>
                <a:cs typeface="Montserrat"/>
                <a:sym typeface="Montserrat"/>
              </a:rPr>
              <a:t>Reduced Risk</a:t>
            </a:r>
            <a:endParaRPr b="1" sz="1000">
              <a:solidFill>
                <a:schemeClr val="accent1"/>
              </a:solidFill>
              <a:latin typeface="Montserrat"/>
              <a:ea typeface="Montserrat"/>
              <a:cs typeface="Montserrat"/>
              <a:sym typeface="Montserrat"/>
            </a:endParaRPr>
          </a:p>
        </p:txBody>
      </p:sp>
      <p:sp>
        <p:nvSpPr>
          <p:cNvPr id="356" name="Google Shape;356;p58"/>
          <p:cNvSpPr/>
          <p:nvPr/>
        </p:nvSpPr>
        <p:spPr>
          <a:xfrm>
            <a:off x="4855686" y="1535694"/>
            <a:ext cx="1331700" cy="11394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8"/>
          <p:cNvSpPr/>
          <p:nvPr/>
        </p:nvSpPr>
        <p:spPr>
          <a:xfrm>
            <a:off x="5027547" y="1669171"/>
            <a:ext cx="1331700" cy="1139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t/>
            </a:r>
            <a:endParaRPr b="1" sz="1000">
              <a:solidFill>
                <a:schemeClr val="accent1"/>
              </a:solidFill>
              <a:latin typeface="Montserrat"/>
              <a:ea typeface="Montserrat"/>
              <a:cs typeface="Montserrat"/>
              <a:sym typeface="Montserrat"/>
            </a:endParaRPr>
          </a:p>
        </p:txBody>
      </p:sp>
      <p:sp>
        <p:nvSpPr>
          <p:cNvPr id="351" name="Google Shape;351;p58"/>
          <p:cNvSpPr/>
          <p:nvPr/>
        </p:nvSpPr>
        <p:spPr>
          <a:xfrm>
            <a:off x="7078989" y="1519975"/>
            <a:ext cx="1331700" cy="11394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8"/>
          <p:cNvSpPr/>
          <p:nvPr/>
        </p:nvSpPr>
        <p:spPr>
          <a:xfrm>
            <a:off x="7250850" y="1619434"/>
            <a:ext cx="1331700" cy="1139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 sz="1000">
                <a:solidFill>
                  <a:schemeClr val="accent1"/>
                </a:solidFill>
                <a:latin typeface="Montserrat"/>
                <a:ea typeface="Montserrat"/>
                <a:cs typeface="Montserrat"/>
                <a:sym typeface="Montserrat"/>
              </a:rPr>
              <a:t>Increased Efficiency </a:t>
            </a:r>
            <a:endParaRPr b="1" sz="1000">
              <a:solidFill>
                <a:schemeClr val="accent1"/>
              </a:solidFill>
              <a:latin typeface="Montserrat"/>
              <a:ea typeface="Montserrat"/>
              <a:cs typeface="Montserrat"/>
              <a:sym typeface="Montserrat"/>
            </a:endParaRPr>
          </a:p>
        </p:txBody>
      </p:sp>
      <p:sp>
        <p:nvSpPr>
          <p:cNvPr id="359" name="Google Shape;359;p58"/>
          <p:cNvSpPr txBox="1"/>
          <p:nvPr/>
        </p:nvSpPr>
        <p:spPr>
          <a:xfrm>
            <a:off x="4948338" y="1910200"/>
            <a:ext cx="1490100" cy="569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000">
                <a:solidFill>
                  <a:schemeClr val="accent1"/>
                </a:solidFill>
                <a:latin typeface="Montserrat"/>
                <a:ea typeface="Montserrat"/>
                <a:cs typeface="Montserrat"/>
                <a:sym typeface="Montserrat"/>
              </a:rPr>
              <a:t>Improved Communication</a:t>
            </a:r>
            <a:endParaRPr/>
          </a:p>
        </p:txBody>
      </p:sp>
      <p:sp>
        <p:nvSpPr>
          <p:cNvPr id="360" name="Google Shape;360;p58"/>
          <p:cNvSpPr txBox="1"/>
          <p:nvPr/>
        </p:nvSpPr>
        <p:spPr>
          <a:xfrm>
            <a:off x="132850" y="2959850"/>
            <a:ext cx="2227800" cy="8004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1000"/>
              </a:spcAft>
              <a:buNone/>
            </a:pPr>
            <a:r>
              <a:rPr i="1" lang="en" sz="800">
                <a:latin typeface="Montserrat"/>
                <a:ea typeface="Montserrat"/>
                <a:cs typeface="Montserrat"/>
                <a:sym typeface="Montserrat"/>
              </a:rPr>
              <a:t>The SDLC helps ensure that software is developed to a high standard by following a structured process</a:t>
            </a:r>
            <a:endParaRPr i="1" sz="800">
              <a:latin typeface="Montserrat"/>
              <a:ea typeface="Montserrat"/>
              <a:cs typeface="Montserrat"/>
              <a:sym typeface="Montserrat"/>
            </a:endParaRPr>
          </a:p>
        </p:txBody>
      </p:sp>
      <p:sp>
        <p:nvSpPr>
          <p:cNvPr id="361" name="Google Shape;361;p58"/>
          <p:cNvSpPr txBox="1"/>
          <p:nvPr/>
        </p:nvSpPr>
        <p:spPr>
          <a:xfrm>
            <a:off x="2356175" y="2959850"/>
            <a:ext cx="22278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1000"/>
              </a:spcAft>
              <a:buNone/>
            </a:pPr>
            <a:r>
              <a:rPr i="1" lang="en" sz="800">
                <a:latin typeface="Montserrat"/>
                <a:ea typeface="Montserrat"/>
                <a:cs typeface="Montserrat"/>
                <a:sym typeface="Montserrat"/>
              </a:rPr>
              <a:t>The SDLC helps reduce the risk of project failure by identifying and mitigating risks early in the process</a:t>
            </a:r>
            <a:endParaRPr i="1" sz="800">
              <a:latin typeface="Montserrat"/>
              <a:ea typeface="Montserrat"/>
              <a:cs typeface="Montserrat"/>
              <a:sym typeface="Montserrat"/>
            </a:endParaRPr>
          </a:p>
        </p:txBody>
      </p:sp>
      <p:sp>
        <p:nvSpPr>
          <p:cNvPr id="362" name="Google Shape;362;p58"/>
          <p:cNvSpPr txBox="1"/>
          <p:nvPr/>
        </p:nvSpPr>
        <p:spPr>
          <a:xfrm>
            <a:off x="4579500" y="2959850"/>
            <a:ext cx="22278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1000"/>
              </a:spcAft>
              <a:buNone/>
            </a:pPr>
            <a:r>
              <a:rPr i="1" lang="en" sz="800">
                <a:latin typeface="Montserrat"/>
                <a:ea typeface="Montserrat"/>
                <a:cs typeface="Montserrat"/>
                <a:sym typeface="Montserrat"/>
              </a:rPr>
              <a:t>The SDLC helps improve communication between stakeholders by defining clear roles and responsibilities</a:t>
            </a:r>
            <a:endParaRPr i="1" sz="800">
              <a:latin typeface="Montserrat"/>
              <a:ea typeface="Montserrat"/>
              <a:cs typeface="Montserrat"/>
              <a:sym typeface="Montserrat"/>
            </a:endParaRPr>
          </a:p>
        </p:txBody>
      </p:sp>
      <p:sp>
        <p:nvSpPr>
          <p:cNvPr id="363" name="Google Shape;363;p58"/>
          <p:cNvSpPr txBox="1"/>
          <p:nvPr/>
        </p:nvSpPr>
        <p:spPr>
          <a:xfrm>
            <a:off x="6802800" y="2959850"/>
            <a:ext cx="22278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1000"/>
              </a:spcAft>
              <a:buNone/>
            </a:pPr>
            <a:r>
              <a:rPr i="1" lang="en" sz="800">
                <a:latin typeface="Montserrat"/>
                <a:ea typeface="Montserrat"/>
                <a:cs typeface="Montserrat"/>
                <a:sym typeface="Montserrat"/>
              </a:rPr>
              <a:t>The SDLC helps improve efficiency by providing a sustainable process that can be used to develop software more quickly and effectively</a:t>
            </a:r>
            <a:endParaRPr i="1" sz="8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9"/>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b="0" lang="en">
                <a:solidFill>
                  <a:srgbClr val="000000"/>
                </a:solidFill>
                <a:latin typeface="Montserrat Black"/>
                <a:ea typeface="Montserrat Black"/>
                <a:cs typeface="Montserrat Black"/>
                <a:sym typeface="Montserrat Black"/>
              </a:rPr>
              <a:t>Objectives </a:t>
            </a:r>
            <a:r>
              <a:rPr b="0" lang="en">
                <a:solidFill>
                  <a:srgbClr val="000000"/>
                </a:solidFill>
                <a:latin typeface="Montserrat Black"/>
                <a:ea typeface="Montserrat Black"/>
                <a:cs typeface="Montserrat Black"/>
                <a:sym typeface="Montserrat Black"/>
              </a:rPr>
              <a:t>of SDLC</a:t>
            </a:r>
            <a:endParaRPr b="0">
              <a:solidFill>
                <a:srgbClr val="000000"/>
              </a:solidFill>
              <a:latin typeface="Montserrat Black"/>
              <a:ea typeface="Montserrat Black"/>
              <a:cs typeface="Montserrat Black"/>
              <a:sym typeface="Montserrat Black"/>
            </a:endParaRPr>
          </a:p>
        </p:txBody>
      </p:sp>
      <p:sp>
        <p:nvSpPr>
          <p:cNvPr id="369" name="Google Shape;369;p59"/>
          <p:cNvSpPr/>
          <p:nvPr/>
        </p:nvSpPr>
        <p:spPr>
          <a:xfrm>
            <a:off x="541300" y="1647500"/>
            <a:ext cx="1969200" cy="32361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9"/>
          <p:cNvSpPr txBox="1"/>
          <p:nvPr/>
        </p:nvSpPr>
        <p:spPr>
          <a:xfrm>
            <a:off x="541300" y="1885475"/>
            <a:ext cx="1969200" cy="29040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 sz="1000">
                <a:solidFill>
                  <a:schemeClr val="accent1"/>
                </a:solidFill>
                <a:latin typeface="Montserrat"/>
                <a:ea typeface="Montserrat"/>
                <a:cs typeface="Montserrat"/>
                <a:sym typeface="Montserrat"/>
              </a:rPr>
              <a:t>Ensure High-Quality Software</a:t>
            </a:r>
            <a:endParaRPr b="1" sz="1000">
              <a:solidFill>
                <a:schemeClr val="accent1"/>
              </a:solidFill>
              <a:latin typeface="Montserrat"/>
              <a:ea typeface="Montserrat"/>
              <a:cs typeface="Montserrat"/>
              <a:sym typeface="Montserrat"/>
            </a:endParaRPr>
          </a:p>
          <a:p>
            <a:pPr indent="-177800" lvl="0" marL="171450" rtl="0" algn="l">
              <a:lnSpc>
                <a:spcPct val="12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SDLC provides a systematic approach to software development, ensuring the creation of high-quality software products.</a:t>
            </a:r>
            <a:endParaRPr sz="1000">
              <a:solidFill>
                <a:schemeClr val="dk1"/>
              </a:solidFill>
              <a:latin typeface="Montserrat"/>
              <a:ea typeface="Montserrat"/>
              <a:cs typeface="Montserrat"/>
              <a:sym typeface="Montserrat"/>
            </a:endParaRPr>
          </a:p>
          <a:p>
            <a:pPr indent="-177800" lvl="0" marL="171450" rtl="0" algn="l">
              <a:lnSpc>
                <a:spcPct val="125000"/>
              </a:lnSpc>
              <a:spcBef>
                <a:spcPts val="1000"/>
              </a:spcBef>
              <a:spcAft>
                <a:spcPts val="1000"/>
              </a:spcAft>
              <a:buClr>
                <a:schemeClr val="dk1"/>
              </a:buClr>
              <a:buSzPts val="1000"/>
              <a:buFont typeface="Montserrat"/>
              <a:buChar char="●"/>
            </a:pPr>
            <a:r>
              <a:rPr lang="en" sz="1000">
                <a:solidFill>
                  <a:schemeClr val="dk1"/>
                </a:solidFill>
                <a:latin typeface="Montserrat"/>
                <a:ea typeface="Montserrat"/>
                <a:cs typeface="Montserrat"/>
                <a:sym typeface="Montserrat"/>
              </a:rPr>
              <a:t>It emphasizes rigorous testing, quality assurance, and adherence to industry standards.</a:t>
            </a:r>
            <a:endParaRPr sz="1000">
              <a:solidFill>
                <a:schemeClr val="dk1"/>
              </a:solidFill>
              <a:latin typeface="Montserrat"/>
              <a:ea typeface="Montserrat"/>
              <a:cs typeface="Montserrat"/>
              <a:sym typeface="Montserrat"/>
            </a:endParaRPr>
          </a:p>
        </p:txBody>
      </p:sp>
      <p:sp>
        <p:nvSpPr>
          <p:cNvPr id="371" name="Google Shape;371;p59"/>
          <p:cNvSpPr/>
          <p:nvPr/>
        </p:nvSpPr>
        <p:spPr>
          <a:xfrm>
            <a:off x="2684250" y="1647500"/>
            <a:ext cx="1969200" cy="32361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9"/>
          <p:cNvSpPr/>
          <p:nvPr/>
        </p:nvSpPr>
        <p:spPr>
          <a:xfrm>
            <a:off x="4827225" y="1647500"/>
            <a:ext cx="1969200" cy="32361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9"/>
          <p:cNvSpPr/>
          <p:nvPr/>
        </p:nvSpPr>
        <p:spPr>
          <a:xfrm>
            <a:off x="6970175" y="1647500"/>
            <a:ext cx="1969200" cy="32361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9"/>
          <p:cNvSpPr txBox="1"/>
          <p:nvPr/>
        </p:nvSpPr>
        <p:spPr>
          <a:xfrm>
            <a:off x="2684250" y="1885475"/>
            <a:ext cx="1969200" cy="2904000"/>
          </a:xfrm>
          <a:prstGeom prst="rect">
            <a:avLst/>
          </a:prstGeom>
          <a:noFill/>
          <a:ln>
            <a:noFill/>
          </a:ln>
        </p:spPr>
        <p:txBody>
          <a:bodyPr anchorCtr="0" anchor="t" bIns="91425" lIns="91425" spcFirstLastPara="1" rIns="91425" wrap="square" tIns="91425">
            <a:spAutoFit/>
          </a:bodyPr>
          <a:lstStyle/>
          <a:p>
            <a:pPr indent="0" lvl="0" marL="0" marR="0" rtl="0" algn="ctr">
              <a:lnSpc>
                <a:spcPct val="125000"/>
              </a:lnSpc>
              <a:spcBef>
                <a:spcPts val="0"/>
              </a:spcBef>
              <a:spcAft>
                <a:spcPts val="0"/>
              </a:spcAft>
              <a:buNone/>
            </a:pPr>
            <a:r>
              <a:rPr b="1" lang="en" sz="1000">
                <a:solidFill>
                  <a:schemeClr val="accent2"/>
                </a:solidFill>
                <a:latin typeface="Montserrat"/>
                <a:ea typeface="Montserrat"/>
                <a:cs typeface="Montserrat"/>
                <a:sym typeface="Montserrat"/>
              </a:rPr>
              <a:t>Manage Project Scope and Resources</a:t>
            </a:r>
            <a:endParaRPr b="1" sz="1000">
              <a:solidFill>
                <a:schemeClr val="accent2"/>
              </a:solidFill>
              <a:latin typeface="Montserrat"/>
              <a:ea typeface="Montserrat"/>
              <a:cs typeface="Montserrat"/>
              <a:sym typeface="Montserrat"/>
            </a:endParaRPr>
          </a:p>
          <a:p>
            <a:pPr indent="-177800" lvl="0" marL="171450" marR="0" rtl="0" algn="l">
              <a:lnSpc>
                <a:spcPct val="12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SDLC helps in defining the project scope, requirements, and goals, enabling effective resource allocation and management.</a:t>
            </a:r>
            <a:endParaRPr sz="1000">
              <a:solidFill>
                <a:schemeClr val="dk1"/>
              </a:solidFill>
              <a:latin typeface="Montserrat"/>
              <a:ea typeface="Montserrat"/>
              <a:cs typeface="Montserrat"/>
              <a:sym typeface="Montserrat"/>
            </a:endParaRPr>
          </a:p>
          <a:p>
            <a:pPr indent="-177800" lvl="0" marL="171450" marR="0" rtl="0" algn="l">
              <a:lnSpc>
                <a:spcPct val="125000"/>
              </a:lnSpc>
              <a:spcBef>
                <a:spcPts val="1000"/>
              </a:spcBef>
              <a:spcAft>
                <a:spcPts val="1000"/>
              </a:spcAft>
              <a:buClr>
                <a:schemeClr val="dk1"/>
              </a:buClr>
              <a:buSzPts val="1000"/>
              <a:buFont typeface="Montserrat"/>
              <a:buChar char="●"/>
            </a:pPr>
            <a:r>
              <a:rPr lang="en" sz="1000">
                <a:solidFill>
                  <a:schemeClr val="dk1"/>
                </a:solidFill>
                <a:latin typeface="Montserrat"/>
                <a:ea typeface="Montserrat"/>
                <a:cs typeface="Montserrat"/>
                <a:sym typeface="Montserrat"/>
              </a:rPr>
              <a:t>It assists in estimating project timelines, costs, and risks, facilitating better project planning and control.</a:t>
            </a:r>
            <a:endParaRPr sz="1000">
              <a:solidFill>
                <a:schemeClr val="dk1"/>
              </a:solidFill>
              <a:latin typeface="Montserrat"/>
              <a:ea typeface="Montserrat"/>
              <a:cs typeface="Montserrat"/>
              <a:sym typeface="Montserrat"/>
            </a:endParaRPr>
          </a:p>
        </p:txBody>
      </p:sp>
      <p:sp>
        <p:nvSpPr>
          <p:cNvPr id="375" name="Google Shape;375;p59"/>
          <p:cNvSpPr txBox="1"/>
          <p:nvPr/>
        </p:nvSpPr>
        <p:spPr>
          <a:xfrm>
            <a:off x="4827213" y="1885475"/>
            <a:ext cx="1969200" cy="27117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 sz="1000">
                <a:solidFill>
                  <a:schemeClr val="accent4"/>
                </a:solidFill>
                <a:latin typeface="Montserrat"/>
                <a:ea typeface="Montserrat"/>
                <a:cs typeface="Montserrat"/>
                <a:sym typeface="Montserrat"/>
              </a:rPr>
              <a:t>Enhance Communication and Collaboration</a:t>
            </a:r>
            <a:endParaRPr b="1" sz="1000">
              <a:solidFill>
                <a:schemeClr val="accent4"/>
              </a:solidFill>
              <a:latin typeface="Montserrat"/>
              <a:ea typeface="Montserrat"/>
              <a:cs typeface="Montserrat"/>
              <a:sym typeface="Montserrat"/>
            </a:endParaRPr>
          </a:p>
          <a:p>
            <a:pPr indent="-177800" lvl="0" marL="171450" marR="0" rtl="0" algn="l">
              <a:lnSpc>
                <a:spcPct val="12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SDLC promotes collaboration between development teams, stakeholders, and users.</a:t>
            </a:r>
            <a:endParaRPr sz="1000">
              <a:solidFill>
                <a:schemeClr val="dk1"/>
              </a:solidFill>
              <a:latin typeface="Montserrat"/>
              <a:ea typeface="Montserrat"/>
              <a:cs typeface="Montserrat"/>
              <a:sym typeface="Montserrat"/>
            </a:endParaRPr>
          </a:p>
          <a:p>
            <a:pPr indent="-177800" lvl="0" marL="171450" marR="0" rtl="0" algn="l">
              <a:lnSpc>
                <a:spcPct val="125000"/>
              </a:lnSpc>
              <a:spcBef>
                <a:spcPts val="1000"/>
              </a:spcBef>
              <a:spcAft>
                <a:spcPts val="1000"/>
              </a:spcAft>
              <a:buClr>
                <a:schemeClr val="dk1"/>
              </a:buClr>
              <a:buSzPts val="1000"/>
              <a:buFont typeface="Montserrat"/>
              <a:buChar char="●"/>
            </a:pPr>
            <a:r>
              <a:rPr lang="en" sz="1000">
                <a:solidFill>
                  <a:schemeClr val="dk1"/>
                </a:solidFill>
                <a:latin typeface="Montserrat"/>
                <a:ea typeface="Montserrat"/>
                <a:cs typeface="Montserrat"/>
                <a:sym typeface="Montserrat"/>
              </a:rPr>
              <a:t>It establishes clear communication channels, facilitating effective interaction and understanding among all involved.</a:t>
            </a:r>
            <a:endParaRPr sz="1000">
              <a:solidFill>
                <a:schemeClr val="dk1"/>
              </a:solidFill>
              <a:latin typeface="Montserrat"/>
              <a:ea typeface="Montserrat"/>
              <a:cs typeface="Montserrat"/>
              <a:sym typeface="Montserrat"/>
            </a:endParaRPr>
          </a:p>
        </p:txBody>
      </p:sp>
      <p:sp>
        <p:nvSpPr>
          <p:cNvPr id="376" name="Google Shape;376;p59"/>
          <p:cNvSpPr txBox="1"/>
          <p:nvPr/>
        </p:nvSpPr>
        <p:spPr>
          <a:xfrm>
            <a:off x="6970188" y="1885475"/>
            <a:ext cx="1969200" cy="2711700"/>
          </a:xfrm>
          <a:prstGeom prst="rect">
            <a:avLst/>
          </a:prstGeom>
          <a:noFill/>
          <a:ln>
            <a:noFill/>
          </a:ln>
        </p:spPr>
        <p:txBody>
          <a:bodyPr anchorCtr="0" anchor="t" bIns="91425" lIns="91425" spcFirstLastPara="1" rIns="91425" wrap="square" tIns="91425">
            <a:spAutoFit/>
          </a:bodyPr>
          <a:lstStyle/>
          <a:p>
            <a:pPr indent="0" lvl="0" marL="0" marR="0" rtl="0" algn="ctr">
              <a:lnSpc>
                <a:spcPct val="125000"/>
              </a:lnSpc>
              <a:spcBef>
                <a:spcPts val="0"/>
              </a:spcBef>
              <a:spcAft>
                <a:spcPts val="0"/>
              </a:spcAft>
              <a:buNone/>
            </a:pPr>
            <a:r>
              <a:rPr b="1" lang="en" sz="1000">
                <a:solidFill>
                  <a:schemeClr val="accent3"/>
                </a:solidFill>
                <a:latin typeface="Montserrat"/>
                <a:ea typeface="Montserrat"/>
                <a:cs typeface="Montserrat"/>
                <a:sym typeface="Montserrat"/>
              </a:rPr>
              <a:t>Ensure Customer Satisfaction</a:t>
            </a:r>
            <a:endParaRPr b="1" sz="1000">
              <a:solidFill>
                <a:schemeClr val="accent3"/>
              </a:solidFill>
              <a:latin typeface="Montserrat"/>
              <a:ea typeface="Montserrat"/>
              <a:cs typeface="Montserrat"/>
              <a:sym typeface="Montserrat"/>
            </a:endParaRPr>
          </a:p>
          <a:p>
            <a:pPr indent="-177800" lvl="0" marL="171450" marR="0" rtl="0" algn="l">
              <a:lnSpc>
                <a:spcPct val="12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SDLC focuses on understanding and meeting customer requirements, expectations, and needs.</a:t>
            </a:r>
            <a:endParaRPr sz="1000">
              <a:solidFill>
                <a:schemeClr val="dk1"/>
              </a:solidFill>
              <a:latin typeface="Montserrat"/>
              <a:ea typeface="Montserrat"/>
              <a:cs typeface="Montserrat"/>
              <a:sym typeface="Montserrat"/>
            </a:endParaRPr>
          </a:p>
          <a:p>
            <a:pPr indent="-177800" lvl="0" marL="171450" marR="0" rtl="0" algn="l">
              <a:lnSpc>
                <a:spcPct val="125000"/>
              </a:lnSpc>
              <a:spcBef>
                <a:spcPts val="1000"/>
              </a:spcBef>
              <a:spcAft>
                <a:spcPts val="1000"/>
              </a:spcAft>
              <a:buClr>
                <a:schemeClr val="dk1"/>
              </a:buClr>
              <a:buSzPts val="1000"/>
              <a:buFont typeface="Montserrat"/>
              <a:buChar char="●"/>
            </a:pPr>
            <a:r>
              <a:rPr lang="en" sz="1000">
                <a:solidFill>
                  <a:schemeClr val="dk1"/>
                </a:solidFill>
                <a:latin typeface="Montserrat"/>
                <a:ea typeface="Montserrat"/>
                <a:cs typeface="Montserrat"/>
                <a:sym typeface="Montserrat"/>
              </a:rPr>
              <a:t>It helps deliver software solutions that align with user expectations, improving overall customer satisfaction.</a:t>
            </a:r>
            <a:endParaRPr sz="1000">
              <a:solidFill>
                <a:schemeClr val="dk1"/>
              </a:solidFill>
              <a:latin typeface="Montserrat"/>
              <a:ea typeface="Montserrat"/>
              <a:cs typeface="Montserrat"/>
              <a:sym typeface="Montserrat"/>
            </a:endParaRPr>
          </a:p>
        </p:txBody>
      </p:sp>
      <p:sp>
        <p:nvSpPr>
          <p:cNvPr id="377" name="Google Shape;377;p59"/>
          <p:cNvSpPr/>
          <p:nvPr/>
        </p:nvSpPr>
        <p:spPr>
          <a:xfrm>
            <a:off x="918250" y="1542400"/>
            <a:ext cx="1215300" cy="24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59"/>
          <p:cNvPicPr preferRelativeResize="0"/>
          <p:nvPr/>
        </p:nvPicPr>
        <p:blipFill>
          <a:blip r:embed="rId3">
            <a:alphaModFix/>
          </a:blip>
          <a:stretch>
            <a:fillRect/>
          </a:stretch>
        </p:blipFill>
        <p:spPr>
          <a:xfrm>
            <a:off x="1160013" y="1060225"/>
            <a:ext cx="731775" cy="731775"/>
          </a:xfrm>
          <a:prstGeom prst="rect">
            <a:avLst/>
          </a:prstGeom>
          <a:noFill/>
          <a:ln>
            <a:noFill/>
          </a:ln>
        </p:spPr>
      </p:pic>
      <p:sp>
        <p:nvSpPr>
          <p:cNvPr id="379" name="Google Shape;379;p59"/>
          <p:cNvSpPr/>
          <p:nvPr/>
        </p:nvSpPr>
        <p:spPr>
          <a:xfrm>
            <a:off x="3061213" y="1483250"/>
            <a:ext cx="1215300" cy="24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9"/>
          <p:cNvSpPr/>
          <p:nvPr/>
        </p:nvSpPr>
        <p:spPr>
          <a:xfrm>
            <a:off x="5204150" y="1483250"/>
            <a:ext cx="1215300" cy="24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9"/>
          <p:cNvSpPr/>
          <p:nvPr/>
        </p:nvSpPr>
        <p:spPr>
          <a:xfrm>
            <a:off x="7347125" y="1483250"/>
            <a:ext cx="1215300" cy="24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 name="Google Shape;382;p59"/>
          <p:cNvPicPr preferRelativeResize="0"/>
          <p:nvPr/>
        </p:nvPicPr>
        <p:blipFill rotWithShape="1">
          <a:blip r:embed="rId4">
            <a:alphaModFix/>
          </a:blip>
          <a:srcRect b="9857" l="0" r="0" t="8336"/>
          <a:stretch/>
        </p:blipFill>
        <p:spPr>
          <a:xfrm>
            <a:off x="3206500" y="1202950"/>
            <a:ext cx="795725" cy="558324"/>
          </a:xfrm>
          <a:prstGeom prst="rect">
            <a:avLst/>
          </a:prstGeom>
          <a:noFill/>
          <a:ln>
            <a:noFill/>
          </a:ln>
        </p:spPr>
      </p:pic>
      <p:pic>
        <p:nvPicPr>
          <p:cNvPr id="383" name="Google Shape;383;p59"/>
          <p:cNvPicPr preferRelativeResize="0"/>
          <p:nvPr/>
        </p:nvPicPr>
        <p:blipFill>
          <a:blip r:embed="rId5">
            <a:alphaModFix/>
          </a:blip>
          <a:stretch>
            <a:fillRect/>
          </a:stretch>
        </p:blipFill>
        <p:spPr>
          <a:xfrm>
            <a:off x="5378625" y="1202950"/>
            <a:ext cx="682525" cy="682525"/>
          </a:xfrm>
          <a:prstGeom prst="rect">
            <a:avLst/>
          </a:prstGeom>
          <a:noFill/>
          <a:ln>
            <a:noFill/>
          </a:ln>
        </p:spPr>
      </p:pic>
      <p:pic>
        <p:nvPicPr>
          <p:cNvPr id="384" name="Google Shape;384;p59"/>
          <p:cNvPicPr preferRelativeResize="0"/>
          <p:nvPr/>
        </p:nvPicPr>
        <p:blipFill rotWithShape="1">
          <a:blip r:embed="rId6">
            <a:alphaModFix/>
          </a:blip>
          <a:srcRect b="22094" l="0" r="0" t="21914"/>
          <a:stretch/>
        </p:blipFill>
        <p:spPr>
          <a:xfrm>
            <a:off x="7491625" y="1362437"/>
            <a:ext cx="877300" cy="491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